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9" r:id="rId3"/>
    <p:sldId id="270" r:id="rId4"/>
    <p:sldId id="271" r:id="rId5"/>
    <p:sldId id="272" r:id="rId6"/>
    <p:sldId id="261" r:id="rId7"/>
    <p:sldId id="262" r:id="rId8"/>
    <p:sldId id="265" r:id="rId9"/>
    <p:sldId id="274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2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428596" y="357166"/>
            <a:ext cx="8229600" cy="1143008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8597" y="285728"/>
            <a:ext cx="85011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«Безопасное  колесо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27396-DE1C-40F5-8EB6-B5DFC8D16D28}" type="datetimeFigureOut">
              <a:rPr lang="ru-RU" smtClean="0"/>
              <a:pPr/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jpeg"/><Relationship Id="rId4" Type="http://schemas.openxmlformats.org/officeDocument/2006/relationships/hyperlink" Target="http://img.autorambler.ru/news/getimg.php?id=4765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57224" y="214290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  <a:t>БЕЗОПАСНОЕ КОЛЕСО</a:t>
            </a:r>
            <a:endParaRPr lang="ru-RU" sz="4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2643182"/>
            <a:ext cx="3571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Prezentacii.com</a:t>
            </a:r>
            <a:endParaRPr lang="ru-RU" sz="2400" dirty="0">
              <a:solidFill>
                <a:srgbClr val="0000FF"/>
              </a:solidFill>
            </a:endParaRPr>
          </a:p>
        </p:txBody>
      </p:sp>
      <p:pic>
        <p:nvPicPr>
          <p:cNvPr id="9" name="Picture 2" descr="http://animashky.ru/flist/obludi/28/36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071546"/>
            <a:ext cx="3929090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5336370"/>
            <a:ext cx="64294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В ДОБРЫЙ ПУТЬ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1802" y="0"/>
            <a:ext cx="58579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На  улице будьте внимательны дети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Твёрдо запомните правила эти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Правила эти помни всегда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Чтоб не случилась с тобою беда!</a:t>
            </a:r>
          </a:p>
          <a:p>
            <a:endParaRPr 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5" name="Picture 15" descr="HAPPYBO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3429000"/>
            <a:ext cx="1714511" cy="309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nts and Settings\Ирина\Рабочий стол\дяд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166"/>
            <a:ext cx="271461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3" name="Picture 4" descr="кеун 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0"/>
            <a:ext cx="4168781" cy="6858000"/>
          </a:xfrm>
          <a:prstGeom prst="rect">
            <a:avLst/>
          </a:prstGeom>
          <a:noFill/>
        </p:spPr>
      </p:pic>
      <p:sp>
        <p:nvSpPr>
          <p:cNvPr id="6" name="Вертикальный свиток 5"/>
          <p:cNvSpPr/>
          <p:nvPr/>
        </p:nvSpPr>
        <p:spPr>
          <a:xfrm>
            <a:off x="214282" y="357166"/>
            <a:ext cx="928694" cy="6143668"/>
          </a:xfrm>
          <a:prstGeom prst="verticalScroll">
            <a:avLst/>
          </a:prstGeom>
          <a:solidFill>
            <a:srgbClr val="FFF2C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WordArt 12"/>
          <p:cNvSpPr>
            <a:spLocks noChangeArrowheads="1" noChangeShapeType="1" noTextEdit="1"/>
          </p:cNvSpPr>
          <p:nvPr/>
        </p:nvSpPr>
        <p:spPr bwMode="auto">
          <a:xfrm>
            <a:off x="4140200" y="357166"/>
            <a:ext cx="3003568" cy="12144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442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- 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стой</a:t>
            </a:r>
          </a:p>
        </p:txBody>
      </p:sp>
      <p:sp>
        <p:nvSpPr>
          <p:cNvPr id="10" name="WordArt 13"/>
          <p:cNvSpPr>
            <a:spLocks noChangeArrowheads="1" noChangeShapeType="1" noTextEdit="1"/>
          </p:cNvSpPr>
          <p:nvPr/>
        </p:nvSpPr>
        <p:spPr bwMode="auto">
          <a:xfrm>
            <a:off x="4143372" y="1785926"/>
            <a:ext cx="2928958" cy="10715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289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- 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жди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1" name="WordArt 14"/>
          <p:cNvSpPr>
            <a:spLocks noChangeArrowheads="1" noChangeShapeType="1" noTextEdit="1"/>
          </p:cNvSpPr>
          <p:nvPr/>
        </p:nvSpPr>
        <p:spPr bwMode="auto">
          <a:xfrm rot="10800000" flipV="1">
            <a:off x="4071934" y="3357562"/>
            <a:ext cx="3024188" cy="140336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6512"/>
              </a:avLst>
            </a:prstTxWarp>
          </a:bodyPr>
          <a:lstStyle/>
          <a:p>
            <a:pPr algn="ctr"/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800080"/>
              </a:solidFill>
              <a:latin typeface="Arial"/>
              <a:cs typeface="Aria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3143248"/>
            <a:ext cx="39290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-иди</a:t>
            </a:r>
            <a:endParaRPr lang="ru-RU" sz="9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142976" y="571480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142976" y="2071678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14414" y="3500438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4929199"/>
            <a:ext cx="878687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Пусть запомнят все вокруг: </a:t>
            </a:r>
          </a:p>
          <a:p>
            <a:r>
              <a:rPr lang="ru-RU" sz="4400" b="1" i="1" dirty="0" smtClean="0">
                <a:solidFill>
                  <a:srgbClr val="FF0000"/>
                </a:solidFill>
              </a:rPr>
              <a:t>светофор ваш лучший друг.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 animBg="1"/>
      <p:bldP spid="15" grpId="0" animBg="1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кеун 0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143504" cy="6858001"/>
          </a:xfrm>
          <a:prstGeom prst="rect">
            <a:avLst/>
          </a:prstGeom>
          <a:noFill/>
        </p:spPr>
      </p:pic>
      <p:pic>
        <p:nvPicPr>
          <p:cNvPr id="4" name="Picture 1" descr="Картинка 29 из 56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22" y="285728"/>
            <a:ext cx="300039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286380" y="4143380"/>
            <a:ext cx="35719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0000FF"/>
                </a:solidFill>
              </a:rPr>
              <a:t>ПОДЗЕМНЫЙ ПЕРЕХОД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2863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0842e428112139af34956e83785132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285728"/>
            <a:ext cx="2786082" cy="30718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57818" y="4286256"/>
            <a:ext cx="378618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000099"/>
                </a:solidFill>
              </a:rPr>
              <a:t>ПЕШЕХОДНЫЙ ПЕРЕХОД</a:t>
            </a:r>
            <a:endParaRPr lang="ru-RU" sz="4400" b="1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Дорожные знаки 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929066"/>
            <a:ext cx="2571768" cy="242889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71868" y="4214818"/>
            <a:ext cx="53578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ДВИЖЕНИЕ НА ВЕЛОСИПЕДАХ ЗАПРЕЩЕНО</a:t>
            </a:r>
            <a:endParaRPr lang="ru-RU" sz="4400" b="1" i="1" dirty="0"/>
          </a:p>
        </p:txBody>
      </p:sp>
      <p:pic>
        <p:nvPicPr>
          <p:cNvPr id="5" name="Picture 5" descr="Дорожные знаки 0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85728"/>
            <a:ext cx="2643206" cy="250033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000108"/>
            <a:ext cx="55007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ОСТОРОЖНО, ДЕТИ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7229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14744" y="5143512"/>
            <a:ext cx="52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ВЪЕЗД ЗАПРЕЩЁН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85786" y="857232"/>
            <a:ext cx="2357454" cy="2286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углом 7"/>
          <p:cNvSpPr/>
          <p:nvPr/>
        </p:nvSpPr>
        <p:spPr>
          <a:xfrm>
            <a:off x="1357290" y="1285860"/>
            <a:ext cx="1143008" cy="1285884"/>
          </a:xfrm>
          <a:prstGeom prst="ben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85786" y="4286256"/>
            <a:ext cx="2286016" cy="22145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1285852" y="5143512"/>
            <a:ext cx="128588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14810" y="1714488"/>
            <a:ext cx="3429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4400" b="1" i="1" dirty="0" smtClean="0">
                <a:solidFill>
                  <a:srgbClr val="0070C0"/>
                </a:solidFill>
              </a:rPr>
              <a:t>ПОВОРОТ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71802" y="571480"/>
            <a:ext cx="3571900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i="1" dirty="0" smtClean="0">
                <a:solidFill>
                  <a:srgbClr val="0000FF"/>
                </a:solidFill>
              </a:rPr>
              <a:t>ВИКТОРИНА</a:t>
            </a:r>
            <a:endParaRPr lang="ru-RU" sz="4400" i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235743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1.Как называется основная дорога пешехода?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7181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2.В каких местах можно переходить улицу?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1475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3.Можно ли перебегать дорогу перед близко идущим транспортом?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78632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4.Почему нельзя этого делать?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2926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5.Где можно ждать общественный транспорт?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09790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6.С какой стороны нужно обходить автобус?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flipV="1">
            <a:off x="571472" y="5012778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1" name="Picture 5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"/>
            <a:ext cx="2357454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606049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12.Как обозначаются пешеходные переходы?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00063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3200" b="1" i="1" dirty="0" smtClean="0">
                <a:solidFill>
                  <a:srgbClr val="0000FF"/>
                </a:solidFill>
              </a:rPr>
              <a:t>11.На какой цвет светофора нельзя переходить улицу?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0050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10.Где на проезжей части можно переждать движущийся транспорт?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92893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9.Можно ли кататься на велосипеде по проезжей части?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78592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8.С какого возраста детям можно ездить по городу на велосипеде? А на мопеде?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78579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7.Когда можно входить в автобус и выходить из него?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163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«Безопасное колесо»</dc:title>
  <dc:creator>admin</dc:creator>
  <cp:lastModifiedBy>Admin</cp:lastModifiedBy>
  <cp:revision>34</cp:revision>
  <dcterms:created xsi:type="dcterms:W3CDTF">2011-10-24T16:49:58Z</dcterms:created>
  <dcterms:modified xsi:type="dcterms:W3CDTF">2011-11-03T05:56:14Z</dcterms:modified>
</cp:coreProperties>
</file>