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63" r:id="rId4"/>
    <p:sldId id="259" r:id="rId5"/>
    <p:sldId id="258" r:id="rId6"/>
    <p:sldId id="264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5" autoAdjust="0"/>
  </p:normalViewPr>
  <p:slideViewPr>
    <p:cSldViewPr>
      <p:cViewPr varScale="1">
        <p:scale>
          <a:sx n="75" d="100"/>
          <a:sy n="75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B13FA2-7963-49AA-91E6-4EC0070B880E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7A9AA1-1897-4660-9168-7C7812D55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14678-C91F-4AE7-8A4C-5967F47AEE12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3FB3E-1026-4118-BDF3-C59E1CF0B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86CCF-4107-46A8-A960-2483EA8B1E73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D3D1-37B6-4BAE-92AA-962B18700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CC896-92F2-4E65-9623-F47868EBB508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0BDB7-84FA-47F9-9A04-756D4E0CC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A9A64-A087-4150-85AB-8C84CE91DFBF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3035-C6D5-4475-B725-DB1EF7010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BF891-DCED-4219-849F-FBA9D94FA6C4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D412F-4D5E-4D90-BC99-B27410C5A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23F4A-CE43-4FA7-B374-C2760ED6C341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5A3B-2F3F-49E1-9452-5CD953121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7084-B2A5-435C-95DF-2E3D4C5485E3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130D-D61B-42AE-B45E-C3B6DB269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2045-DEE6-4624-81E6-BC9578287FA2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601FA-352B-4679-9FAF-9FF4D09CF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05C2F-7FB6-45FE-B722-9047210027C8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D773-ACAA-4D0A-8A60-330A1B152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42BB4-D955-4E85-8136-5191A0DCF393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79BA-19BB-4848-BEBA-F5D50B4C1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0A386-FCA6-4D0E-804B-E56C06829FCE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C6F8-D262-479A-8422-121B174F0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52D21A-1CCA-476A-9876-673C6C2FC72A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6E6001-C33F-40BD-94AA-8A93CB04A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928813" y="1500188"/>
            <a:ext cx="5572125" cy="857250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57875"/>
            <a:ext cx="6400800" cy="5715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Горюшкин- Сорокопудов  И. С. «Солнце - на лето, зима - на мороз»  1910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14339" name="Picture 2" descr="92084b9a160c0343d8670525fce1d8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0962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Всем огромное спасибо.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4822" y="2967335"/>
            <a:ext cx="48688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До свидания!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23850" y="620713"/>
            <a:ext cx="8229600" cy="4525962"/>
          </a:xfrm>
        </p:spPr>
        <p:txBody>
          <a:bodyPr/>
          <a:lstStyle/>
          <a:p>
            <a:endParaRPr lang="ru-RU" b="1" smtClean="0"/>
          </a:p>
          <a:p>
            <a:pPr algn="ctr">
              <a:buFont typeface="Arial" charset="0"/>
              <a:buNone/>
            </a:pPr>
            <a:r>
              <a:rPr lang="ru-RU" b="1" smtClean="0"/>
              <a:t>Республиканский экологический урок на тему:  «Тема  природы  в творчестве русских </a:t>
            </a:r>
          </a:p>
          <a:p>
            <a:pPr algn="ctr">
              <a:buFont typeface="Arial" charset="0"/>
              <a:buNone/>
            </a:pPr>
            <a:r>
              <a:rPr lang="ru-RU" b="1" smtClean="0"/>
              <a:t>и зарубежных художников,  композиторов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5286375" y="274638"/>
            <a:ext cx="3400425" cy="5154612"/>
          </a:xfrm>
        </p:spPr>
        <p:txBody>
          <a:bodyPr/>
          <a:lstStyle/>
          <a:p>
            <a:r>
              <a:rPr lang="ru-RU" smtClean="0"/>
              <a:t>Свиридов</a:t>
            </a:r>
            <a:br>
              <a:rPr lang="ru-RU" smtClean="0"/>
            </a:br>
            <a:r>
              <a:rPr lang="ru-RU" smtClean="0"/>
              <a:t>Георгий</a:t>
            </a:r>
            <a:br>
              <a:rPr lang="ru-RU" smtClean="0"/>
            </a:br>
            <a:r>
              <a:rPr lang="ru-RU" smtClean="0"/>
              <a:t>Васильевич</a:t>
            </a:r>
            <a:br>
              <a:rPr lang="ru-RU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3 декабря 1915-</a:t>
            </a:r>
            <a:br>
              <a:rPr lang="ru-RU" sz="2000" smtClean="0"/>
            </a:br>
            <a:r>
              <a:rPr lang="ru-RU" sz="2000" smtClean="0"/>
              <a:t>6 января 1998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Вальс «Метель»</a:t>
            </a:r>
          </a:p>
        </p:txBody>
      </p:sp>
      <p:pic>
        <p:nvPicPr>
          <p:cNvPr id="16386" name="Picture 2" descr="Свиридов Георгий Василь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"/>
            <a:ext cx="4000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00063" y="5357813"/>
            <a:ext cx="8186737" cy="571500"/>
          </a:xfrm>
        </p:spPr>
        <p:txBody>
          <a:bodyPr/>
          <a:lstStyle/>
          <a:p>
            <a:r>
              <a:rPr lang="ru-RU" sz="2000" smtClean="0"/>
              <a:t> «Зима. Снег идет»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714375" y="5857875"/>
            <a:ext cx="2571750" cy="428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400" smtClean="0"/>
              <a:t>Бобровский Г.М</a:t>
            </a:r>
          </a:p>
        </p:txBody>
      </p:sp>
      <p:pic>
        <p:nvPicPr>
          <p:cNvPr id="17411" name="Picture 2" descr="1cd44cdd055cfed1bb0798bd53b0e1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80962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>
          <a:xfrm>
            <a:off x="1792288" y="5786438"/>
            <a:ext cx="5486400" cy="428625"/>
          </a:xfrm>
        </p:spPr>
        <p:txBody>
          <a:bodyPr/>
          <a:lstStyle/>
          <a:p>
            <a:pPr algn="ctr"/>
            <a:r>
              <a:rPr lang="ru-RU" smtClean="0"/>
              <a:t>Ясный морозный день</a:t>
            </a:r>
          </a:p>
        </p:txBody>
      </p:sp>
      <p:sp>
        <p:nvSpPr>
          <p:cNvPr id="18434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6143625"/>
            <a:ext cx="5486400" cy="571500"/>
          </a:xfrm>
        </p:spPr>
        <p:txBody>
          <a:bodyPr/>
          <a:lstStyle/>
          <a:p>
            <a:r>
              <a:rPr lang="ru-RU" smtClean="0"/>
              <a:t>Роман Романов</a:t>
            </a:r>
          </a:p>
        </p:txBody>
      </p:sp>
      <p:pic>
        <p:nvPicPr>
          <p:cNvPr id="18435" name="Picture 5" descr="22006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856" r="3856"/>
          <a:stretch>
            <a:fillRect/>
          </a:stretch>
        </p:blipFill>
        <p:spPr>
          <a:xfrm>
            <a:off x="714375" y="612775"/>
            <a:ext cx="7643813" cy="52451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6500813"/>
          </a:xfrm>
        </p:spPr>
        <p:txBody>
          <a:bodyPr/>
          <a:lstStyle/>
          <a:p>
            <a:r>
              <a:rPr lang="ru-RU" sz="800" smtClean="0"/>
              <a:t>1</a:t>
            </a:r>
          </a:p>
        </p:txBody>
      </p:sp>
      <p:pic>
        <p:nvPicPr>
          <p:cNvPr id="19458" name="Picture 2" descr="57dc89b4f452bd3344d3ba60049dd1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27860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7de6d45d87507b99d826339b449059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85750"/>
            <a:ext cx="29527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52be8b3d5282a96b38b551545f7294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214313"/>
            <a:ext cx="24717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зимний сон васнецов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286125"/>
            <a:ext cx="3000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555026193465782c4c393f49763ed5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3357563"/>
            <a:ext cx="2786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29e75688b8d4db48a5113afa8f1e5e7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3214688"/>
            <a:ext cx="2714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786313" y="428625"/>
            <a:ext cx="3857625" cy="6072188"/>
          </a:xfrm>
        </p:spPr>
        <p:txBody>
          <a:bodyPr/>
          <a:lstStyle/>
          <a:p>
            <a:r>
              <a:rPr lang="ru-RU" smtClean="0"/>
              <a:t>Антонио </a:t>
            </a:r>
            <a:br>
              <a:rPr lang="ru-RU" smtClean="0"/>
            </a:br>
            <a:r>
              <a:rPr lang="ru-RU" smtClean="0"/>
              <a:t>Вивальди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2000" b="1" smtClean="0"/>
              <a:t>4 марта 1678 года -</a:t>
            </a:r>
            <a:br>
              <a:rPr lang="ru-RU" sz="2000" b="1" smtClean="0"/>
            </a:br>
            <a:r>
              <a:rPr lang="ru-RU" sz="2000" b="1" smtClean="0"/>
              <a:t> 28 июля 1741 года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sz="2400" b="1" smtClean="0"/>
              <a:t>«Зима»</a:t>
            </a:r>
            <a:endParaRPr lang="ru-RU" smtClean="0"/>
          </a:p>
        </p:txBody>
      </p:sp>
      <p:pic>
        <p:nvPicPr>
          <p:cNvPr id="20482" name="Рисунок 4" descr="вивальди фот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428750"/>
            <a:ext cx="2928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6500813"/>
          </a:xfrm>
        </p:spPr>
        <p:txBody>
          <a:bodyPr/>
          <a:lstStyle/>
          <a:p>
            <a:r>
              <a:rPr lang="ru-RU" sz="800" smtClean="0"/>
              <a:t>1</a:t>
            </a:r>
          </a:p>
        </p:txBody>
      </p:sp>
      <p:pic>
        <p:nvPicPr>
          <p:cNvPr id="21506" name="Picture 2" descr="57dc89b4f452bd3344d3ba60049dd1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27860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7de6d45d87507b99d826339b449059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85750"/>
            <a:ext cx="29527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52be8b3d5282a96b38b551545f7294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214313"/>
            <a:ext cx="24717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6" descr="зимний сон васнецов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286125"/>
            <a:ext cx="3000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555026193465782c4c393f49763ed5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3357563"/>
            <a:ext cx="2786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29e75688b8d4db48a5113afa8f1e5e7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3214688"/>
            <a:ext cx="2714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4822" y="2967335"/>
            <a:ext cx="469513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награждение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62</Words>
  <PresentationFormat>Экран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Тема Office</vt:lpstr>
      <vt:lpstr>Слайд 1</vt:lpstr>
      <vt:lpstr>Слайд 2</vt:lpstr>
      <vt:lpstr>Свиридов Георгий Васильевич  3 декабря 1915- 6 января 1998  Вальс «Метель»</vt:lpstr>
      <vt:lpstr> «Зима. Снег идет»</vt:lpstr>
      <vt:lpstr>Ясный морозный день</vt:lpstr>
      <vt:lpstr>1</vt:lpstr>
      <vt:lpstr>Антонио  Вивальди  4 марта 1678 года -  28 июля 1741 года  «Зима»</vt:lpstr>
      <vt:lpstr>1</vt:lpstr>
      <vt:lpstr>Слайд 9</vt:lpstr>
      <vt:lpstr>Всем огромное спасибо.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W7</cp:lastModifiedBy>
  <cp:revision>39</cp:revision>
  <dcterms:created xsi:type="dcterms:W3CDTF">2012-01-06T12:01:52Z</dcterms:created>
  <dcterms:modified xsi:type="dcterms:W3CDTF">2017-02-07T10:40:03Z</dcterms:modified>
</cp:coreProperties>
</file>