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D0ACC97-318F-4F9B-8692-B6C20C90C362}" type="datetimeFigureOut">
              <a:rPr lang="ru-RU" smtClean="0"/>
              <a:t>25.02.2016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B472E0B-FAA5-465B-AA86-0FD9115BE8A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8 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924944"/>
            <a:ext cx="8305800" cy="1981200"/>
          </a:xfrm>
        </p:spPr>
        <p:txBody>
          <a:bodyPr/>
          <a:lstStyle/>
          <a:p>
            <a:r>
              <a:rPr lang="en-US" sz="8800" b="1" dirty="0" smtClean="0"/>
              <a:t/>
            </a:r>
            <a:br>
              <a:rPr lang="en-US" sz="8800" b="1" dirty="0" smtClean="0"/>
            </a:br>
            <a:r>
              <a:rPr lang="en-US" sz="8800" b="1" dirty="0"/>
              <a:t/>
            </a:r>
            <a:br>
              <a:rPr lang="en-US" sz="8800" b="1" dirty="0"/>
            </a:br>
            <a:r>
              <a:rPr lang="en-US" sz="8800" b="1" dirty="0" smtClean="0"/>
              <a:t>Eco-helpers</a:t>
            </a:r>
            <a:r>
              <a:rPr lang="ru-RU" sz="8800" b="1" dirty="0" smtClean="0"/>
              <a:t/>
            </a:r>
            <a:br>
              <a:rPr lang="ru-RU" sz="8800" b="1" dirty="0" smtClean="0"/>
            </a:br>
            <a:endParaRPr lang="ru-RU" sz="8800" b="1" dirty="0"/>
          </a:p>
        </p:txBody>
      </p:sp>
    </p:spTree>
    <p:extLst>
      <p:ext uri="{BB962C8B-B14F-4D97-AF65-F5344CB8AC3E}">
        <p14:creationId xmlns:p14="http://schemas.microsoft.com/office/powerpoint/2010/main" val="3845761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ladder</a:t>
            </a:r>
            <a:endParaRPr lang="ru-RU" sz="6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480557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791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A hammer and nails</a:t>
            </a:r>
            <a:endParaRPr lang="ru-RU" sz="60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5825" cy="491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00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A spade </a:t>
            </a:r>
            <a:endParaRPr lang="ru-RU" sz="80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91" b="12000"/>
          <a:stretch/>
        </p:blipFill>
        <p:spPr bwMode="auto">
          <a:xfrm>
            <a:off x="1187624" y="1484783"/>
            <a:ext cx="6754576" cy="50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959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A watering can</a:t>
            </a:r>
            <a:endParaRPr lang="ru-RU" sz="7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670809" cy="492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420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rake </a:t>
            </a:r>
            <a:endParaRPr lang="ru-RU" sz="6600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90638"/>
            <a:ext cx="5621610" cy="504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01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A net</a:t>
            </a:r>
            <a:endParaRPr lang="ru-RU" sz="96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5145360" cy="514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17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Gardening gloves</a:t>
            </a:r>
            <a:endParaRPr lang="ru-RU" sz="7200" b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67500" cy="528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782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 plastic bag</a:t>
            </a:r>
            <a:endParaRPr lang="ru-RU" sz="6600" b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453086" cy="50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7519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0070C0"/>
                </a:solidFill>
              </a:rPr>
              <a:t>What are they using them for?</a:t>
            </a:r>
            <a:endParaRPr lang="ru-RU" sz="4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34888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Sally is using a ladder to collect rubbish from the tree house</a:t>
            </a:r>
            <a:r>
              <a:rPr lang="en-US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n w="3200">
                  <a:solidFill>
                    <a:schemeClr val="bg1"/>
                  </a:solidFill>
                  <a:prstDash val="solid"/>
                  <a:round/>
                </a:ln>
                <a:solidFill>
                  <a:srgbClr val="FF0000"/>
                </a:solidFill>
              </a:rPr>
              <a:t>Read the dialoge and complete the sentenses.(Ex.3, p.78)</a:t>
            </a:r>
            <a:endParaRPr lang="ru-RU" b="1" dirty="0">
              <a:ln w="3200">
                <a:solidFill>
                  <a:schemeClr val="bg1"/>
                </a:solidFill>
                <a:prstDash val="solid"/>
                <a:round/>
              </a:ln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921" y="2060848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smtClean="0"/>
              <a:t>Sally __________________for a month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Dave’s been_____________________.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The birds will leave the city if_____________________________</a:t>
            </a:r>
          </a:p>
          <a:p>
            <a:pPr marL="742950" indent="-742950">
              <a:buAutoNum type="arabicPeriod"/>
            </a:pPr>
            <a:r>
              <a:rPr lang="en-US" sz="3600" b="1" dirty="0" smtClean="0"/>
              <a:t>Tim wants to _______________onMonday morning.</a:t>
            </a:r>
          </a:p>
          <a:p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2183958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has been collecting rubbish for recycling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276611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building nesting boxes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784" y="37170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we don’t help them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486916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join the club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6856" y="-171400"/>
            <a:ext cx="8229600" cy="12192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Plant flowers</a:t>
            </a:r>
            <a:endParaRPr lang="ru-RU" sz="6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64896" cy="5390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121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Recycle cans</a:t>
            </a:r>
            <a:endParaRPr lang="ru-RU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5275"/>
            <a:ext cx="3371850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600075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594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Collect rubbish</a:t>
            </a:r>
            <a:endParaRPr lang="ru-RU" sz="5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87" y="1340768"/>
            <a:ext cx="7776864" cy="5219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65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Build nesting boxes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624736" cy="508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58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967" y="1700808"/>
            <a:ext cx="8229600" cy="1219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Teach the </a:t>
            </a:r>
            <a:br>
              <a:rPr lang="en-US" sz="4400" b="1" dirty="0" smtClean="0"/>
            </a:br>
            <a:r>
              <a:rPr lang="en-US" sz="4400" b="1" dirty="0" smtClean="0"/>
              <a:t>cycle of life</a:t>
            </a:r>
            <a:endParaRPr lang="ru-RU" sz="4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854"/>
            <a:ext cx="4656931" cy="657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291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Clean out a pond</a:t>
            </a:r>
            <a:endParaRPr lang="ru-RU" sz="60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86762"/>
            <a:ext cx="6971928" cy="5228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078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 a book about ecology</a:t>
            </a:r>
            <a:endParaRPr lang="ru-RU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40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8229600" cy="12192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Look at the picture of the Ex.1, p.78.</a:t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rgbClr val="0070C0"/>
                </a:solidFill>
              </a:rPr>
              <a:t>What is each person in the picture doing?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3789040"/>
            <a:ext cx="820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Dave is planting flowers.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1043061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50</TotalTime>
  <Words>129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Бумажная</vt:lpstr>
      <vt:lpstr>  Eco-helpers </vt:lpstr>
      <vt:lpstr>Plant flowers</vt:lpstr>
      <vt:lpstr>Recycle cans</vt:lpstr>
      <vt:lpstr>Collect rubbish</vt:lpstr>
      <vt:lpstr>Build nesting boxes</vt:lpstr>
      <vt:lpstr>Teach the  cycle of life</vt:lpstr>
      <vt:lpstr>Clean out a pond</vt:lpstr>
      <vt:lpstr>Read a book about ecology</vt:lpstr>
      <vt:lpstr>Look at the picture of the Ex.1, p.78. What is each person in the picture doing?</vt:lpstr>
      <vt:lpstr>A ladder</vt:lpstr>
      <vt:lpstr>A hammer and nails</vt:lpstr>
      <vt:lpstr>A spade </vt:lpstr>
      <vt:lpstr>A watering can</vt:lpstr>
      <vt:lpstr>A rake </vt:lpstr>
      <vt:lpstr>A net</vt:lpstr>
      <vt:lpstr>Gardening gloves</vt:lpstr>
      <vt:lpstr>A plastic bag</vt:lpstr>
      <vt:lpstr>What are they using them for?</vt:lpstr>
      <vt:lpstr>Read the dialoge and complete the sentenses.(Ex.3, p.78)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Eco-helpers</dc:title>
  <dc:creator>RePack by Diakov</dc:creator>
  <cp:lastModifiedBy>RePack by Diakov</cp:lastModifiedBy>
  <cp:revision>6</cp:revision>
  <dcterms:created xsi:type="dcterms:W3CDTF">2016-02-25T17:19:04Z</dcterms:created>
  <dcterms:modified xsi:type="dcterms:W3CDTF">2016-02-25T18:10:28Z</dcterms:modified>
</cp:coreProperties>
</file>