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73" r:id="rId11"/>
    <p:sldId id="274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643937" cy="1571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УРОК-ПРЕЗЕНТАЦИЯ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SEASONS AND THE WEATHER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78631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b="1" dirty="0" smtClean="0">
              <a:latin typeface="Bookman Old Style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>
                <a:latin typeface="Bookman Old Style" pitchFamily="18" charset="0"/>
              </a:rPr>
              <a:t>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b="1" dirty="0" smtClean="0">
              <a:latin typeface="Bookman Old Style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b="1" dirty="0" smtClean="0">
                <a:latin typeface="Bookman Old Style" pitchFamily="18" charset="0"/>
              </a:rPr>
              <a:t>    </a:t>
            </a:r>
            <a:endParaRPr lang="en-US" sz="2200" b="1" dirty="0" smtClean="0">
              <a:latin typeface="Bookman Old Style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200" b="1" dirty="0" smtClean="0">
                <a:latin typeface="Bookman Old Style" pitchFamily="18" charset="0"/>
              </a:rPr>
              <a:t>   </a:t>
            </a:r>
            <a:r>
              <a:rPr lang="ru-RU" sz="2200" b="1" dirty="0" smtClean="0">
                <a:latin typeface="Bookman Old Style" pitchFamily="18" charset="0"/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220" name="Picture 2" descr="C:\Documents and Settings\Admin\Рабочий стол\Still Waters, Eagle River, Ala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22" y="2716280"/>
            <a:ext cx="2808312" cy="17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Documents and Settings\Admin\Рабочий стол\Seasonal Beauty, Mount Rainier, Washington - 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22" y="4585222"/>
            <a:ext cx="2906867" cy="203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Содержимое 7" descr="June Lake, California - 1600x1200 - ID 3348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5982"/>
            <a:ext cx="2579033" cy="169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C:\Documents and Settings\Admin\Рабочий стол\Tremont, Great Smoky Mountains National Park, 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32233"/>
            <a:ext cx="2952328" cy="208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06901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You’ve listened to the text and now be ready to do the following task. Say true or false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 smtClean="0">
              <a:latin typeface="Bookman Old Style" pitchFamily="18" charset="0"/>
            </a:endParaRPr>
          </a:p>
        </p:txBody>
      </p:sp>
      <p:sp>
        <p:nvSpPr>
          <p:cNvPr id="4100" name="Содержимое 3"/>
          <p:cNvSpPr>
            <a:spLocks noGrp="1"/>
          </p:cNvSpPr>
          <p:nvPr>
            <p:ph sz="half" idx="2"/>
          </p:nvPr>
        </p:nvSpPr>
        <p:spPr>
          <a:xfrm>
            <a:off x="3786188" y="2276872"/>
            <a:ext cx="5072063" cy="4786313"/>
          </a:xfrm>
        </p:spPr>
        <p:txBody>
          <a:bodyPr>
            <a:normAutofit fontScale="32500" lnSpcReduction="20000"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Mag likes autumn very much.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Mag can ride a bike.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Tom likes poems about winter.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Mag don’t like to draw pictures.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She likes to see her friends at school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800" dirty="0" smtClean="0">
                <a:latin typeface="Bookman Old Style" pitchFamily="18" charset="0"/>
              </a:rPr>
              <a:t> 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600" dirty="0" smtClean="0"/>
          </a:p>
        </p:txBody>
      </p:sp>
      <p:pic>
        <p:nvPicPr>
          <p:cNvPr id="6" name="Содержимое 4" descr="A Golden Season in New England - 1600x1200 - 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643188"/>
            <a:ext cx="3357563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410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-684584" y="1340768"/>
            <a:ext cx="5781328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Физкультминутка</a:t>
            </a:r>
            <a:r>
              <a:rPr lang="en-US" sz="3100" b="1" dirty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altLang="ru-RU" b="1" dirty="0" smtClean="0">
              <a:latin typeface="Bookman Old Style" pitchFamily="18" charset="0"/>
            </a:endParaRPr>
          </a:p>
        </p:txBody>
      </p:sp>
      <p:pic>
        <p:nvPicPr>
          <p:cNvPr id="27651" name="Содержимое 4" descr="Umpqua River, Douglas County, Oregon - 1600x120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643188"/>
            <a:ext cx="3286125" cy="3071812"/>
          </a:xfrm>
        </p:spPr>
      </p:pic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1643063"/>
            <a:ext cx="4857750" cy="48577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Hand </a:t>
            </a:r>
            <a:r>
              <a:rPr lang="en-US" sz="3200" dirty="0"/>
              <a:t>s up, clap, clap!</a:t>
            </a:r>
            <a:endParaRPr lang="ru-RU" sz="3200" dirty="0"/>
          </a:p>
          <a:p>
            <a:r>
              <a:rPr lang="en-US" sz="3200" dirty="0"/>
              <a:t>Hands down, clap, clap!</a:t>
            </a:r>
            <a:endParaRPr lang="ru-RU" sz="3200" dirty="0"/>
          </a:p>
          <a:p>
            <a:r>
              <a:rPr lang="en-US" sz="3200" dirty="0"/>
              <a:t>Turn yourself around and then you clap, clap!</a:t>
            </a:r>
            <a:endParaRPr lang="ru-RU" sz="3200" dirty="0"/>
          </a:p>
          <a:p>
            <a:r>
              <a:rPr lang="en-US" sz="3200" dirty="0"/>
              <a:t>Bend left, clap, clap!</a:t>
            </a:r>
            <a:endParaRPr lang="ru-RU" sz="3200" dirty="0"/>
          </a:p>
          <a:p>
            <a:r>
              <a:rPr lang="en-US" sz="3200" dirty="0"/>
              <a:t>Bend right, clap, clap!</a:t>
            </a:r>
            <a:endParaRPr lang="ru-RU" sz="3200" dirty="0"/>
          </a:p>
          <a:p>
            <a:r>
              <a:rPr lang="en-US" sz="3200" dirty="0"/>
              <a:t>Turn yourself around and then you clap, clap!</a:t>
            </a:r>
            <a:endParaRPr lang="ru-RU" sz="3200" dirty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20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Составьте предложения из слов: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Picture 5" descr="C:\Documents and Settings\Admin\Рабочий стол\погода времена года\вес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132856"/>
            <a:ext cx="3532956" cy="4320480"/>
          </a:xfr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1. favourite, is, my, season, summer</a:t>
            </a:r>
            <a:r>
              <a:rPr lang="en-US" dirty="0" smtClean="0"/>
              <a:t>.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like, warm, I, weather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</a:t>
            </a:r>
            <a:r>
              <a:rPr lang="en-US" dirty="0" smtClean="0"/>
              <a:t>. </a:t>
            </a:r>
            <a:r>
              <a:rPr lang="en-US" dirty="0"/>
              <a:t>people,  usually, wear, shorts, and, T- shirts, in, this, season.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4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04864"/>
            <a:ext cx="7128792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work.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Good-bye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b="1" dirty="0" smtClean="0">
                <a:solidFill>
                  <a:srgbClr val="FF0000"/>
                </a:solidFill>
                <a:latin typeface="Bookman Old Style" pitchFamily="18" charset="0"/>
              </a:rPr>
              <a:t>The weather can be: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14340" name="Содержимое 14"/>
          <p:cNvSpPr>
            <a:spLocks noGrp="1"/>
          </p:cNvSpPr>
          <p:nvPr>
            <p:ph sz="half" idx="1"/>
          </p:nvPr>
        </p:nvSpPr>
        <p:spPr>
          <a:xfrm>
            <a:off x="642938" y="1571625"/>
            <a:ext cx="3886200" cy="4572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sunny       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rainy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snowy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cloudy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57750" y="1571625"/>
            <a:ext cx="3886200" cy="4572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windy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stormy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foggy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frosty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857364"/>
            <a:ext cx="857256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45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786058"/>
            <a:ext cx="857256" cy="793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76786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938" y="3857629"/>
            <a:ext cx="888148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4578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652" y="5072074"/>
            <a:ext cx="880635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777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1857364"/>
            <a:ext cx="812584" cy="842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 descr="23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2928934"/>
            <a:ext cx="854146" cy="823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 descr="45663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8" y="4071942"/>
            <a:ext cx="826632" cy="78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7878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578" y="5000636"/>
            <a:ext cx="869264" cy="823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36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4340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7188" y="1052736"/>
            <a:ext cx="8786812" cy="13407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Match seasons and the words </a:t>
            </a:r>
            <a:br>
              <a:rPr lang="en-US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meaning the weather.</a:t>
            </a:r>
            <a:endParaRPr lang="ru-RU" alt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3886200" cy="3946525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Winter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200" b="1" u="sng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Spring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200" b="1" u="sng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Summer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200" b="1" u="sng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Autumn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2214563"/>
            <a:ext cx="4373562" cy="3946525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sunny      rainy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snowy      cloudy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windy      stormy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foggy       frosty,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cold         hot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warm       cool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153400" cy="990600"/>
          </a:xfrm>
        </p:spPr>
        <p:txBody>
          <a:bodyPr/>
          <a:lstStyle/>
          <a:p>
            <a:r>
              <a:rPr lang="en-US" altLang="ru-RU" b="1" dirty="0" smtClean="0">
                <a:solidFill>
                  <a:srgbClr val="FF0000"/>
                </a:solidFill>
                <a:latin typeface="Bookman Old Style" pitchFamily="18" charset="0"/>
              </a:rPr>
              <a:t>Find the odd words.</a:t>
            </a:r>
            <a:endParaRPr lang="ru-RU" altLang="ru-RU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38" y="2143125"/>
            <a:ext cx="8123237" cy="39528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Frosty, cold, snowy, warm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Rainy, stormy, foggy, sunny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Spring, autumn, winter, sky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Blow, snow, rain, hot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Минус 1"/>
          <p:cNvSpPr/>
          <p:nvPr/>
        </p:nvSpPr>
        <p:spPr>
          <a:xfrm>
            <a:off x="5364088" y="2793904"/>
            <a:ext cx="129614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>
            <a:off x="5652120" y="3645024"/>
            <a:ext cx="1368152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6156176" y="4437112"/>
            <a:ext cx="864096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4716016" y="5229200"/>
            <a:ext cx="936104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-756592" y="1071554"/>
            <a:ext cx="6624736" cy="1143000"/>
          </a:xfrm>
        </p:spPr>
        <p:txBody>
          <a:bodyPr>
            <a:normAutofit/>
          </a:bodyPr>
          <a:lstStyle/>
          <a:p>
            <a:r>
              <a:rPr lang="en-US" alt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Make up sentences.</a:t>
            </a:r>
            <a:endParaRPr lang="ru-RU" alt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1747" name="Содержимое 8"/>
          <p:cNvSpPr>
            <a:spLocks noGrp="1"/>
          </p:cNvSpPr>
          <p:nvPr>
            <p:ph sz="half" idx="1"/>
          </p:nvPr>
        </p:nvSpPr>
        <p:spPr>
          <a:xfrm>
            <a:off x="428625" y="1785938"/>
            <a:ext cx="3786188" cy="4572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              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The weather is</a:t>
            </a:r>
          </a:p>
        </p:txBody>
      </p:sp>
      <p:sp>
        <p:nvSpPr>
          <p:cNvPr id="31748" name="Содержимое 9"/>
          <p:cNvSpPr>
            <a:spLocks noGrp="1"/>
          </p:cNvSpPr>
          <p:nvPr>
            <p:ph sz="half" idx="2"/>
          </p:nvPr>
        </p:nvSpPr>
        <p:spPr>
          <a:xfrm>
            <a:off x="5572125" y="1785938"/>
            <a:ext cx="3159125" cy="43751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winter</a:t>
            </a:r>
          </a:p>
          <a:p>
            <a:pPr>
              <a:buFont typeface="Wingdings" pitchFamily="2" charset="2"/>
              <a:buNone/>
              <a:defRPr/>
            </a:pPr>
            <a:endParaRPr lang="en-US" sz="30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spring</a:t>
            </a:r>
          </a:p>
          <a:p>
            <a:pPr>
              <a:buFont typeface="Wingdings" pitchFamily="2" charset="2"/>
              <a:buNone/>
              <a:defRPr/>
            </a:pPr>
            <a:endParaRPr lang="en-US" sz="30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in  summer</a:t>
            </a:r>
          </a:p>
          <a:p>
            <a:pPr>
              <a:buFont typeface="Wingdings" pitchFamily="2" charset="2"/>
              <a:buNone/>
              <a:defRPr/>
            </a:pPr>
            <a:endParaRPr lang="en-US" sz="30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autumn</a:t>
            </a:r>
          </a:p>
          <a:p>
            <a:pPr>
              <a:buFont typeface="Wingdings" pitchFamily="2" charset="2"/>
              <a:buNone/>
              <a:defRPr/>
            </a:pPr>
            <a:endParaRPr lang="ru-RU" sz="300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57628"/>
            <a:ext cx="857256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678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85926"/>
            <a:ext cx="88814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578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86058"/>
            <a:ext cx="880635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5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000636"/>
            <a:ext cx="857256" cy="79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2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17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31415" y="1196752"/>
            <a:ext cx="8153400" cy="670520"/>
          </a:xfrm>
        </p:spPr>
        <p:txBody>
          <a:bodyPr>
            <a:normAutofit/>
          </a:bodyPr>
          <a:lstStyle/>
          <a:p>
            <a:r>
              <a:rPr lang="en-US" alt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Make up sentences.</a:t>
            </a:r>
            <a:endParaRPr lang="ru-RU" alt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The wind           is sunny          in July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The weather      is grey             in winter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The sky             are short         in autumn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The sun             blows              in summer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The days            snows             in January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It                      shines             in winter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153400" cy="990600"/>
          </a:xfrm>
        </p:spPr>
        <p:txBody>
          <a:bodyPr>
            <a:noAutofit/>
          </a:bodyPr>
          <a:lstStyle/>
          <a:p>
            <a:r>
              <a:rPr lang="en-US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Make up sentences and translate them.</a:t>
            </a:r>
            <a:endParaRPr lang="ru-RU" alt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2362200"/>
            <a:ext cx="8480425" cy="4495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1. it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autumn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often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in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rains.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2. don’t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to school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in summer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go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children.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3. songs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birds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in summer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sing.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4. cold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blows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a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in winter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wind.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5. in May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are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leaves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green.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47994" y="1124744"/>
            <a:ext cx="8153400" cy="736625"/>
          </a:xfrm>
        </p:spPr>
        <p:txBody>
          <a:bodyPr>
            <a:normAutofit/>
          </a:bodyPr>
          <a:lstStyle/>
          <a:p>
            <a:r>
              <a:rPr lang="en-US" alt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Ask questions about the weather</a:t>
            </a:r>
            <a:r>
              <a:rPr lang="en-US" altLang="ru-RU" sz="2400" b="1" dirty="0" smtClean="0">
                <a:latin typeface="Bookman Old Style" pitchFamily="18" charset="0"/>
              </a:rPr>
              <a:t>.</a:t>
            </a:r>
            <a:endParaRPr lang="ru-RU" altLang="ru-RU" sz="2400" dirty="0" smtClean="0">
              <a:solidFill>
                <a:srgbClr val="DC5AC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625" y="1928813"/>
            <a:ext cx="1643063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                  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sz="4000" b="1" dirty="0" smtClean="0">
                <a:latin typeface="Bookman Old Style" pitchFamily="18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Is it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357438" y="1785938"/>
            <a:ext cx="6572250" cy="47863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sunny</a:t>
            </a:r>
          </a:p>
          <a:p>
            <a:pPr>
              <a:buFontTx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hot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Tx/>
              <a:buNone/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cold</a:t>
            </a:r>
          </a:p>
          <a:p>
            <a:pPr>
              <a:buFontTx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frosty  in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Tx/>
              <a:buNone/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foggy</a:t>
            </a:r>
          </a:p>
          <a:p>
            <a:pPr>
              <a:buFontTx/>
              <a:buNone/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snowy</a:t>
            </a:r>
          </a:p>
          <a:p>
            <a:pPr>
              <a:buFontTx/>
              <a:buNone/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rainy</a:t>
            </a:r>
          </a:p>
          <a:p>
            <a:pPr>
              <a:buFontTx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cloudy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 flipV="1">
            <a:off x="4500563" y="2428875"/>
            <a:ext cx="928687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 flipV="1">
            <a:off x="4714875" y="3689350"/>
            <a:ext cx="100012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>
            <a:off x="4572000" y="4286250"/>
            <a:ext cx="1214438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714488"/>
            <a:ext cx="195438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winter 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2857496"/>
            <a:ext cx="23903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summer 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4000504"/>
            <a:ext cx="22621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autumn 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5214950"/>
            <a:ext cx="20056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spring 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9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3795" grpId="0" build="p"/>
      <p:bldP spid="276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b="1" dirty="0" smtClean="0">
              <a:latin typeface="Bookman Old Style" pitchFamily="18" charset="0"/>
            </a:endParaRPr>
          </a:p>
        </p:txBody>
      </p:sp>
      <p:pic>
        <p:nvPicPr>
          <p:cNvPr id="25604" name="Содержимое 5" descr="зима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7" y="2474417"/>
            <a:ext cx="3851920" cy="4357687"/>
          </a:xfrm>
        </p:spPr>
      </p:pic>
      <p:sp>
        <p:nvSpPr>
          <p:cNvPr id="3076" name="Содержимое 3"/>
          <p:cNvSpPr>
            <a:spLocks noGrp="1"/>
          </p:cNvSpPr>
          <p:nvPr>
            <p:ph sz="half" idx="2"/>
          </p:nvPr>
        </p:nvSpPr>
        <p:spPr>
          <a:xfrm>
            <a:off x="3929063" y="876017"/>
            <a:ext cx="4802187" cy="598198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200" dirty="0" smtClean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  <a:t>This </a:t>
            </a:r>
            <a: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  <a:t>is the season</a:t>
            </a:r>
            <a:b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  <a:t>When mornings are dark.</a:t>
            </a:r>
            <a:b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  <a:t>And birds do not sing</a:t>
            </a:r>
            <a:b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  <a:t>In the woods and the park.</a:t>
            </a:r>
            <a:b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  <a:t>This is the season</a:t>
            </a:r>
            <a:b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  <a:t>When children ski.</a:t>
            </a:r>
            <a:b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  <a:t>And Grandfather Frost</a:t>
            </a:r>
            <a:b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>
                <a:solidFill>
                  <a:srgbClr val="800080"/>
                </a:solidFill>
                <a:latin typeface="Times New Roman"/>
                <a:ea typeface="Times New Roman"/>
                <a:cs typeface="Times New Roman"/>
              </a:rPr>
              <a:t>Brings the New Year Tree.</a:t>
            </a:r>
            <a:endParaRPr lang="ru-RU" sz="3200" dirty="0">
              <a:ea typeface="Calibri"/>
              <a:cs typeface="Times New Roman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sz="3600" dirty="0" smtClean="0"/>
          </a:p>
        </p:txBody>
      </p:sp>
      <p:pic>
        <p:nvPicPr>
          <p:cNvPr id="5" name="Picture 6" descr="C:\Documents and Settings\Admin\Рабочий стол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3851920" cy="379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6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theme/theme1.xml><?xml version="1.0" encoding="utf-8"?>
<a:theme xmlns:a="http://schemas.openxmlformats.org/drawingml/2006/main" name="angl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</Template>
  <TotalTime>122</TotalTime>
  <Words>340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angl</vt:lpstr>
      <vt:lpstr>УРОК-ПРЕЗЕНТАЦИЯ «SEASONS AND THE WEATHER»</vt:lpstr>
      <vt:lpstr>The weather can be:</vt:lpstr>
      <vt:lpstr>Match seasons and the words  meaning the weather.</vt:lpstr>
      <vt:lpstr>Find the odd words.</vt:lpstr>
      <vt:lpstr>Make up sentences.</vt:lpstr>
      <vt:lpstr>Make up sentences.</vt:lpstr>
      <vt:lpstr>Make up sentences and translate them.</vt:lpstr>
      <vt:lpstr>Ask questions about the weather.</vt:lpstr>
      <vt:lpstr>Презентация PowerPoint</vt:lpstr>
      <vt:lpstr> T: You’ve listened to the text and now be ready to do the following task. Say true or false.  </vt:lpstr>
      <vt:lpstr> Физкультминутка. </vt:lpstr>
      <vt:lpstr>Составьте предложения из слов: </vt:lpstr>
      <vt:lpstr> Thank you for your work.  Good-bye.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УРОК-ПРЕЗЕНТАЦИЯ «SEASONS AND THE WEATHER»</dc:title>
  <dc:creator>ралина</dc:creator>
  <cp:lastModifiedBy>RePack by Diakov</cp:lastModifiedBy>
  <cp:revision>10</cp:revision>
  <dcterms:created xsi:type="dcterms:W3CDTF">2013-09-14T08:17:31Z</dcterms:created>
  <dcterms:modified xsi:type="dcterms:W3CDTF">2016-04-26T06:59:00Z</dcterms:modified>
</cp:coreProperties>
</file>