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98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60"/>
  </p:normalViewPr>
  <p:slideViewPr>
    <p:cSldViewPr>
      <p:cViewPr varScale="1">
        <p:scale>
          <a:sx n="70" d="100"/>
          <a:sy n="70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7AE12A-8769-4E0B-AE55-B442F0CE596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2D42C9-815E-4EDB-B93A-FA23BB281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AE12A-8769-4E0B-AE55-B442F0CE596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D42C9-815E-4EDB-B93A-FA23BB281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AE12A-8769-4E0B-AE55-B442F0CE596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D42C9-815E-4EDB-B93A-FA23BB281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AE12A-8769-4E0B-AE55-B442F0CE596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D42C9-815E-4EDB-B93A-FA23BB281F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AE12A-8769-4E0B-AE55-B442F0CE596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D42C9-815E-4EDB-B93A-FA23BB281F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AE12A-8769-4E0B-AE55-B442F0CE596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D42C9-815E-4EDB-B93A-FA23BB281F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AE12A-8769-4E0B-AE55-B442F0CE596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D42C9-815E-4EDB-B93A-FA23BB281F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AE12A-8769-4E0B-AE55-B442F0CE596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D42C9-815E-4EDB-B93A-FA23BB281FE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AE12A-8769-4E0B-AE55-B442F0CE596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D42C9-815E-4EDB-B93A-FA23BB281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A7AE12A-8769-4E0B-AE55-B442F0CE596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D42C9-815E-4EDB-B93A-FA23BB281F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7AE12A-8769-4E0B-AE55-B442F0CE596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2D42C9-815E-4EDB-B93A-FA23BB281F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A7AE12A-8769-4E0B-AE55-B442F0CE596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2D42C9-815E-4EDB-B93A-FA23BB281F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484784"/>
            <a:ext cx="5976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Игра-викторина </a:t>
            </a:r>
            <a:r>
              <a:rPr lang="ru-RU" sz="6000" b="1" smtClean="0"/>
              <a:t>по биологии  </a:t>
            </a:r>
            <a:r>
              <a:rPr lang="ru-RU" sz="6000" b="1" dirty="0"/>
              <a:t>для 5-6 классов.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282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068960"/>
            <a:ext cx="9769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latin typeface="+mj-lt"/>
              </a:rPr>
              <a:t>3 тур  «Забавная анатомия»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5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58847"/>
            <a:ext cx="76328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кого есть язык (язычок), но нет рта?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колокола, у ботинка, у пламени.)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2. У кого есть горлышко, но нет шейки?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бутылки, у графина.)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3. У кого есть зубы, но нет языка, рта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(У пилы, у расчески, у шестеренки.)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4. У кого есть ушко, но нет головы?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иголки.)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5. У кого есть кисти, но нет рук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(У винограда, у рябины.)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6. У кого есть спинка, но нет животика?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стула, у дивана, у кресла.)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7. У кого есть ножки, но нет ручек и головы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(У стола, у табуреток, у дивана.)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8. У кого есть ручки, но нет ножек?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дверей, у окон, у чашек и кружек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3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856895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9. У кого есть нос (носик), но нет лица?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корабля, у чайника.)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10. У кого есть лицо, но нет головы?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ткани, у одежды.)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11. У кого есть ребра, но нет позвоночника?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куба, у призмы, у пирамиды.)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У кого есть головка, но нет волос, ручек и ножек?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спички, у булавки, у луковицы.)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13. У кого есть почки, но нет желудка и печени?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дерева, у кустарника.)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14. У кого есть косточки, но нет скелета?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абрикоса, у вишен, у сливы и пр.)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15. Какие ноготки не царапаются и не знают маникюра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(Цветы ноготки, иначе – календула.)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16. Чьи глазки разноцветные и никогда не моргают?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Цветы анютины глазки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17. У кого голос есть, а головы и тела нет? 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(У эха.)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У кого нет ни кулаков, ни бицепсов, а любого силача с ног свалит?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У сна.)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19. Из какой чашечки невозможно пить?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Из коленной чашечки.)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20. Кто без языка говорит и поет?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Радио, магнитофон.)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21. Кто бежит без ног?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Река, ручей, время.)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22. Кто без рук, без ног, а двери и окна открывает, деревья ломает, шапки срывает?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Ветер.)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Кто без крыльев летит, без ног бежит, без хвоста и плавников плывет?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Облака.)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24. Кто без глаз, а слезами плачет?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Туча, облако, сосулька, свеча.)</a:t>
            </a:r>
          </a:p>
        </p:txBody>
      </p:sp>
    </p:spTree>
    <p:extLst>
      <p:ext uri="{BB962C8B-B14F-4D97-AF65-F5344CB8AC3E}">
        <p14:creationId xmlns:p14="http://schemas.microsoft.com/office/powerpoint/2010/main" val="24123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988840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+mj-lt"/>
              </a:rPr>
              <a:t>4 тур «ШУТОЧНАЯ БИОЛОГИЧЕСКАЯ ВИКТОРИНА»</a:t>
            </a:r>
          </a:p>
        </p:txBody>
      </p:sp>
    </p:spTree>
    <p:extLst>
      <p:ext uri="{BB962C8B-B14F-4D97-AF65-F5344CB8AC3E}">
        <p14:creationId xmlns:p14="http://schemas.microsoft.com/office/powerpoint/2010/main" val="9732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9036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◘ </a:t>
            </a:r>
            <a:r>
              <a:rPr lang="ru-RU" sz="2400" dirty="0">
                <a:latin typeface="+mj-lt"/>
              </a:rPr>
              <a:t>У кого больше ног: у пяти осьминогов или у четырёх кальмаров?   </a:t>
            </a:r>
          </a:p>
          <a:p>
            <a:r>
              <a:rPr lang="ru-RU" sz="2400" dirty="0">
                <a:latin typeface="+mj-lt"/>
              </a:rPr>
              <a:t>(Одинаково: 5х8 = 4х10 =40)</a:t>
            </a:r>
          </a:p>
          <a:p>
            <a:r>
              <a:rPr lang="ru-RU" sz="2400" dirty="0">
                <a:latin typeface="+mj-lt"/>
              </a:rPr>
              <a:t>◘ У этого животного две правые ноги и две левые ноги, две ноги спереди и столько же сзади. Сколько ног у этого животного?</a:t>
            </a:r>
          </a:p>
          <a:p>
            <a:r>
              <a:rPr lang="ru-RU" sz="2400" dirty="0">
                <a:latin typeface="+mj-lt"/>
              </a:rPr>
              <a:t>(Четыре)</a:t>
            </a:r>
          </a:p>
          <a:p>
            <a:r>
              <a:rPr lang="ru-RU" sz="2400" dirty="0">
                <a:latin typeface="+mj-lt"/>
              </a:rPr>
              <a:t>◘ Какие ягоды с буквой «М» - сладкие, а с буквой «К» - горькие?   </a:t>
            </a:r>
          </a:p>
          <a:p>
            <a:r>
              <a:rPr lang="ru-RU" sz="2400" dirty="0">
                <a:latin typeface="+mj-lt"/>
              </a:rPr>
              <a:t>(Малина - калина)</a:t>
            </a:r>
          </a:p>
          <a:p>
            <a:r>
              <a:rPr lang="ru-RU" sz="2400" dirty="0">
                <a:latin typeface="+mj-lt"/>
              </a:rPr>
              <a:t>◘ Какое животное ходит только буквой «Г»?</a:t>
            </a:r>
          </a:p>
          <a:p>
            <a:r>
              <a:rPr lang="ru-RU" sz="2400" dirty="0">
                <a:latin typeface="+mj-lt"/>
              </a:rPr>
              <a:t>(Конь, если это шахматная фигура.)</a:t>
            </a:r>
          </a:p>
          <a:p>
            <a:r>
              <a:rPr lang="ru-RU" sz="2400" dirty="0">
                <a:latin typeface="+mj-lt"/>
              </a:rPr>
              <a:t>◘ У какого слона нет хобота?</a:t>
            </a:r>
          </a:p>
          <a:p>
            <a:r>
              <a:rPr lang="ru-RU" sz="2400" dirty="0">
                <a:latin typeface="+mj-lt"/>
              </a:rPr>
              <a:t>   (У шахматного)</a:t>
            </a:r>
          </a:p>
          <a:p>
            <a:r>
              <a:rPr lang="ru-RU" sz="2400" dirty="0">
                <a:latin typeface="+mj-lt"/>
              </a:rPr>
              <a:t>◘ На каком базаре самый большой шум?</a:t>
            </a:r>
          </a:p>
          <a:p>
            <a:r>
              <a:rPr lang="ru-RU" sz="2400" dirty="0">
                <a:latin typeface="+mj-lt"/>
              </a:rPr>
              <a:t>   (На птичьем базаре</a:t>
            </a:r>
            <a:r>
              <a:rPr lang="ru-RU" sz="2400" dirty="0" smtClean="0">
                <a:latin typeface="+mj-lt"/>
              </a:rPr>
              <a:t>.)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056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◘ Чем отличается птичий базар от птичьего рынка?   </a:t>
            </a:r>
          </a:p>
          <a:p>
            <a:r>
              <a:rPr lang="ru-RU" sz="2000" dirty="0">
                <a:latin typeface="+mj-lt"/>
              </a:rPr>
              <a:t>(На рынке торгуют птицами и другими животными, а птичий базар - это массовое колониальное гнездовье морских птиц.)</a:t>
            </a:r>
          </a:p>
          <a:p>
            <a:r>
              <a:rPr lang="ru-RU" sz="2000" dirty="0">
                <a:latin typeface="+mj-lt"/>
              </a:rPr>
              <a:t>◘ Назовите овощ для закидывания плохих актёров.   </a:t>
            </a:r>
          </a:p>
          <a:p>
            <a:r>
              <a:rPr lang="ru-RU" sz="2000" dirty="0">
                <a:latin typeface="+mj-lt"/>
              </a:rPr>
              <a:t>(Помидор)</a:t>
            </a:r>
          </a:p>
          <a:p>
            <a:r>
              <a:rPr lang="ru-RU" sz="2000" dirty="0">
                <a:latin typeface="+mj-lt"/>
              </a:rPr>
              <a:t>◘ Какой овощ необходим для проверки принцесс на чистоту королевской крови?   </a:t>
            </a:r>
          </a:p>
          <a:p>
            <a:r>
              <a:rPr lang="ru-RU" sz="2000" dirty="0">
                <a:latin typeface="+mj-lt"/>
              </a:rPr>
              <a:t>(Горох, горошина)</a:t>
            </a:r>
          </a:p>
          <a:p>
            <a:r>
              <a:rPr lang="ru-RU" sz="2000" dirty="0">
                <a:latin typeface="+mj-lt"/>
              </a:rPr>
              <a:t>◘ Какой злак может расти ... на человеке?</a:t>
            </a:r>
          </a:p>
          <a:p>
            <a:r>
              <a:rPr lang="ru-RU" sz="2000" dirty="0">
                <a:latin typeface="+mj-lt"/>
              </a:rPr>
              <a:t>(Ячмень, воспалённый бугорок у корней ресниц.)</a:t>
            </a:r>
          </a:p>
          <a:p>
            <a:r>
              <a:rPr lang="ru-RU" sz="2000" dirty="0">
                <a:latin typeface="+mj-lt"/>
              </a:rPr>
              <a:t>◘ Назовите животных-альпинистов.</a:t>
            </a:r>
          </a:p>
          <a:p>
            <a:r>
              <a:rPr lang="ru-RU" sz="2000" dirty="0">
                <a:latin typeface="+mj-lt"/>
              </a:rPr>
              <a:t>(Горные козлы, </a:t>
            </a:r>
            <a:r>
              <a:rPr lang="ru-RU" sz="2000" dirty="0" err="1">
                <a:latin typeface="+mj-lt"/>
              </a:rPr>
              <a:t>цепкопалая</a:t>
            </a:r>
            <a:r>
              <a:rPr lang="ru-RU" sz="2000" dirty="0">
                <a:latin typeface="+mj-lt"/>
              </a:rPr>
              <a:t> ящерица </a:t>
            </a:r>
            <a:r>
              <a:rPr lang="ru-RU" sz="2000" dirty="0" err="1">
                <a:latin typeface="+mj-lt"/>
              </a:rPr>
              <a:t>геккон</a:t>
            </a:r>
            <a:r>
              <a:rPr lang="ru-RU" sz="2000" dirty="0">
                <a:latin typeface="+mj-lt"/>
              </a:rPr>
              <a:t>.)</a:t>
            </a:r>
          </a:p>
          <a:p>
            <a:r>
              <a:rPr lang="ru-RU" sz="2000" dirty="0">
                <a:latin typeface="+mj-lt"/>
              </a:rPr>
              <a:t>◘ «Экономическая порода» собак - это...</a:t>
            </a:r>
          </a:p>
          <a:p>
            <a:r>
              <a:rPr lang="ru-RU" sz="2000" dirty="0">
                <a:latin typeface="+mj-lt"/>
              </a:rPr>
              <a:t>(Такса, ведь такса - это ещё и установленная расценка.)</a:t>
            </a:r>
          </a:p>
          <a:p>
            <a:r>
              <a:rPr lang="ru-RU" sz="2000" dirty="0">
                <a:latin typeface="+mj-lt"/>
              </a:rPr>
              <a:t>◘ Какая дикая кошка попала в сообщество автомобилей?</a:t>
            </a:r>
          </a:p>
          <a:p>
            <a:r>
              <a:rPr lang="ru-RU" sz="2000" dirty="0">
                <a:latin typeface="+mj-lt"/>
              </a:rPr>
              <a:t>(«Ягуар»)</a:t>
            </a:r>
          </a:p>
          <a:p>
            <a:r>
              <a:rPr lang="ru-RU" sz="2000" dirty="0">
                <a:latin typeface="+mj-lt"/>
              </a:rPr>
              <a:t>◘ Какая птица является крупным издателем школьных учебников?   </a:t>
            </a:r>
          </a:p>
          <a:p>
            <a:r>
              <a:rPr lang="ru-RU" sz="2000" dirty="0">
                <a:latin typeface="+mj-lt"/>
              </a:rPr>
              <a:t>(Издательство «Дрофа». Дрофа - крупная птица отряда </a:t>
            </a:r>
            <a:r>
              <a:rPr lang="ru-RU" sz="2000" dirty="0" err="1">
                <a:latin typeface="+mj-lt"/>
              </a:rPr>
              <a:t>журавлеобразных</a:t>
            </a:r>
            <a:r>
              <a:rPr lang="ru-RU" sz="2000" dirty="0">
                <a:latin typeface="+mj-lt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6112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584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◘ Назовите цветочную позу йога.   </a:t>
            </a:r>
          </a:p>
          <a:p>
            <a:r>
              <a:rPr lang="ru-RU" sz="2000" dirty="0">
                <a:latin typeface="+mj-lt"/>
              </a:rPr>
              <a:t>(Лотос)</a:t>
            </a:r>
          </a:p>
          <a:p>
            <a:r>
              <a:rPr lang="ru-RU" sz="2000" dirty="0">
                <a:latin typeface="+mj-lt"/>
              </a:rPr>
              <a:t>◘ Чьи глазки не боятся, а любят смотреть на солнышко?</a:t>
            </a:r>
          </a:p>
          <a:p>
            <a:r>
              <a:rPr lang="ru-RU" sz="2000" dirty="0">
                <a:latin typeface="+mj-lt"/>
              </a:rPr>
              <a:t>(Анютины глазки - цветы.)</a:t>
            </a:r>
          </a:p>
          <a:p>
            <a:r>
              <a:rPr lang="ru-RU" sz="2000" dirty="0">
                <a:latin typeface="+mj-lt"/>
              </a:rPr>
              <a:t>◘ Назовите хвойный образец стройности человеческой фигуры.</a:t>
            </a:r>
          </a:p>
          <a:p>
            <a:r>
              <a:rPr lang="ru-RU" sz="2000" dirty="0">
                <a:latin typeface="+mj-lt"/>
              </a:rPr>
              <a:t>(Кипарис)</a:t>
            </a:r>
          </a:p>
          <a:p>
            <a:r>
              <a:rPr lang="ru-RU" sz="2000" dirty="0">
                <a:latin typeface="+mj-lt"/>
              </a:rPr>
              <a:t>◘ Талия какого животного является эталонным образцом тонкой талии для всех женщин?   </a:t>
            </a:r>
          </a:p>
          <a:p>
            <a:r>
              <a:rPr lang="ru-RU" sz="2000" dirty="0">
                <a:latin typeface="+mj-lt"/>
              </a:rPr>
              <a:t>(Осы - осиная талия.)</a:t>
            </a:r>
          </a:p>
          <a:p>
            <a:r>
              <a:rPr lang="ru-RU" sz="2000" dirty="0">
                <a:latin typeface="+mj-lt"/>
              </a:rPr>
              <a:t>◘ Какое животное и чьё служит образцом для порки детей?</a:t>
            </a:r>
          </a:p>
          <a:p>
            <a:r>
              <a:rPr lang="ru-RU" sz="2000" dirty="0">
                <a:latin typeface="+mj-lt"/>
              </a:rPr>
              <a:t>(Сидорова коза.)</a:t>
            </a:r>
          </a:p>
          <a:p>
            <a:r>
              <a:rPr lang="ru-RU" sz="2000" dirty="0">
                <a:latin typeface="+mj-lt"/>
              </a:rPr>
              <a:t>◘ Название какой птицы всё время слышится в строительных лесах?   </a:t>
            </a:r>
          </a:p>
          <a:p>
            <a:r>
              <a:rPr lang="ru-RU" sz="2000" dirty="0">
                <a:latin typeface="+mj-lt"/>
              </a:rPr>
              <a:t>(Майна - розовый скворец, майна - строительная команда «опускай вниз!»)</a:t>
            </a:r>
          </a:p>
          <a:p>
            <a:r>
              <a:rPr lang="ru-RU" sz="2000" dirty="0">
                <a:latin typeface="+mj-lt"/>
              </a:rPr>
              <a:t>◘ Какая водоплавающая птица написала известные книги?</a:t>
            </a:r>
          </a:p>
          <a:p>
            <a:r>
              <a:rPr lang="ru-RU" sz="2000" dirty="0">
                <a:latin typeface="+mj-lt"/>
              </a:rPr>
              <a:t>(Гоголь)</a:t>
            </a:r>
          </a:p>
        </p:txBody>
      </p:sp>
    </p:spTree>
    <p:extLst>
      <p:ext uri="{BB962C8B-B14F-4D97-AF65-F5344CB8AC3E}">
        <p14:creationId xmlns:p14="http://schemas.microsoft.com/office/powerpoint/2010/main" val="26329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700808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600" dirty="0">
                <a:latin typeface="+mj-lt"/>
              </a:rPr>
              <a:t>5 тур «БИОЛОГИЯ + ГРАММАТИКА»</a:t>
            </a:r>
          </a:p>
        </p:txBody>
      </p:sp>
    </p:spTree>
    <p:extLst>
      <p:ext uri="{BB962C8B-B14F-4D97-AF65-F5344CB8AC3E}">
        <p14:creationId xmlns:p14="http://schemas.microsoft.com/office/powerpoint/2010/main" val="34800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◘ Как правильно: пятнистый </a:t>
            </a:r>
            <a:r>
              <a:rPr lang="ru-RU" sz="2000" dirty="0" err="1">
                <a:latin typeface="+mj-lt"/>
              </a:rPr>
              <a:t>пятон</a:t>
            </a:r>
            <a:r>
              <a:rPr lang="ru-RU" sz="2000" dirty="0">
                <a:latin typeface="+mj-lt"/>
              </a:rPr>
              <a:t> или </a:t>
            </a:r>
            <a:r>
              <a:rPr lang="ru-RU" sz="2000" dirty="0" err="1">
                <a:latin typeface="+mj-lt"/>
              </a:rPr>
              <a:t>питнистый</a:t>
            </a:r>
            <a:r>
              <a:rPr lang="ru-RU" sz="2000" dirty="0">
                <a:latin typeface="+mj-lt"/>
              </a:rPr>
              <a:t> питон?</a:t>
            </a:r>
          </a:p>
          <a:p>
            <a:r>
              <a:rPr lang="ru-RU" sz="2000" dirty="0">
                <a:latin typeface="+mj-lt"/>
              </a:rPr>
              <a:t>(Правильно писать пятнистый питон.)</a:t>
            </a:r>
          </a:p>
          <a:p>
            <a:r>
              <a:rPr lang="ru-RU" sz="2000" dirty="0">
                <a:latin typeface="+mj-lt"/>
              </a:rPr>
              <a:t>◘ С каким знаком препинания неразлучны все ласточки?</a:t>
            </a:r>
          </a:p>
          <a:p>
            <a:r>
              <a:rPr lang="ru-RU" sz="2000" dirty="0">
                <a:latin typeface="+mj-lt"/>
              </a:rPr>
              <a:t>(С точкой - ласточка)</a:t>
            </a:r>
          </a:p>
          <a:p>
            <a:r>
              <a:rPr lang="ru-RU" sz="2000" dirty="0">
                <a:latin typeface="+mj-lt"/>
              </a:rPr>
              <a:t>◘ Какая домашняя птица всё время всем задает один из вопросов родительного падежа?   </a:t>
            </a:r>
          </a:p>
          <a:p>
            <a:r>
              <a:rPr lang="ru-RU" sz="2000" dirty="0">
                <a:latin typeface="+mj-lt"/>
              </a:rPr>
              <a:t>(Курица - Куда?)</a:t>
            </a:r>
          </a:p>
          <a:p>
            <a:r>
              <a:rPr lang="ru-RU" sz="2000" dirty="0">
                <a:latin typeface="+mj-lt"/>
              </a:rPr>
              <a:t>◘ Какого рода кольраби?  </a:t>
            </a:r>
          </a:p>
          <a:p>
            <a:r>
              <a:rPr lang="ru-RU" sz="2000" dirty="0">
                <a:latin typeface="+mj-lt"/>
              </a:rPr>
              <a:t>(С точки зрения грамматики - женского рода, с точки зрения биологии - рода капуста, овощная культура.)</a:t>
            </a:r>
          </a:p>
          <a:p>
            <a:r>
              <a:rPr lang="ru-RU" sz="2000" dirty="0">
                <a:latin typeface="+mj-lt"/>
              </a:rPr>
              <a:t>◘ Назовите овощ, имеющий общие корни с «капюшоном», «капиталом» и «капитаном».</a:t>
            </a:r>
          </a:p>
          <a:p>
            <a:r>
              <a:rPr lang="ru-RU" sz="2000" dirty="0">
                <a:latin typeface="+mj-lt"/>
              </a:rPr>
              <a:t>  (Капуста, все эти слова произошли от латинского «капут» - голова.)</a:t>
            </a:r>
          </a:p>
          <a:p>
            <a:r>
              <a:rPr lang="ru-RU" sz="2000" dirty="0">
                <a:latin typeface="+mj-lt"/>
              </a:rPr>
              <a:t>◘ Название какой змеи может быть наречием?</a:t>
            </a:r>
          </a:p>
          <a:p>
            <a:r>
              <a:rPr lang="ru-RU" sz="2000" dirty="0">
                <a:latin typeface="+mj-lt"/>
              </a:rPr>
              <a:t>  (Уж)</a:t>
            </a:r>
          </a:p>
          <a:p>
            <a:r>
              <a:rPr lang="ru-RU" sz="2000" dirty="0">
                <a:latin typeface="+mj-lt"/>
              </a:rPr>
              <a:t>◘ Название какой птицы может быть и глаголом повелительного наклонения?   </a:t>
            </a:r>
          </a:p>
          <a:p>
            <a:r>
              <a:rPr lang="ru-RU" sz="2000" dirty="0">
                <a:latin typeface="+mj-lt"/>
              </a:rPr>
              <a:t>(Попугай)</a:t>
            </a:r>
          </a:p>
        </p:txBody>
      </p:sp>
    </p:spTree>
    <p:extLst>
      <p:ext uri="{BB962C8B-B14F-4D97-AF65-F5344CB8AC3E}">
        <p14:creationId xmlns:p14="http://schemas.microsoft.com/office/powerpoint/2010/main" val="974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b="1" i="1" dirty="0"/>
              <a:t>1 тур  « Хвостатая викторина»</a:t>
            </a:r>
            <a:endParaRPr lang="ru-RU" sz="3200" dirty="0"/>
          </a:p>
          <a:p>
            <a:pPr marL="0" indent="0">
              <a:buNone/>
            </a:pPr>
            <a:endParaRPr lang="ru-RU" i="1" u="sng" dirty="0" smtClean="0"/>
          </a:p>
          <a:p>
            <a:pPr marL="0" indent="0">
              <a:buNone/>
            </a:pPr>
            <a:endParaRPr lang="ru-RU" i="1" u="sng" dirty="0"/>
          </a:p>
          <a:p>
            <a:pPr marL="0" indent="0" algn="ctr">
              <a:buNone/>
            </a:pPr>
            <a:r>
              <a:rPr lang="ru-RU" sz="4400" i="1" u="sng" dirty="0" smtClean="0"/>
              <a:t>Задание </a:t>
            </a:r>
            <a:r>
              <a:rPr lang="ru-RU" sz="4400" i="1" u="sng" dirty="0"/>
              <a:t>– отгадайте животное по описанию его хвоста:</a:t>
            </a:r>
            <a:endParaRPr lang="ru-RU" sz="4400" dirty="0"/>
          </a:p>
          <a:p>
            <a:pPr algn="ctr"/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187" y="47667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◘ Название семьи каких животных может быть ещё и глаголом повелительного наклонения?</a:t>
            </a:r>
          </a:p>
          <a:p>
            <a:r>
              <a:rPr lang="ru-RU" sz="2000" dirty="0">
                <a:latin typeface="+mj-lt"/>
              </a:rPr>
              <a:t>  (Летающих насекомых - рой.)</a:t>
            </a:r>
          </a:p>
          <a:p>
            <a:r>
              <a:rPr lang="ru-RU" sz="2000" dirty="0">
                <a:latin typeface="+mj-lt"/>
              </a:rPr>
              <a:t>◘ Какая профессия у человека, который утверждает, что слова «нарвал», «марал», «гну» и «рой» являются не глаголами, а именами существительными?  </a:t>
            </a:r>
          </a:p>
          <a:p>
            <a:r>
              <a:rPr lang="ru-RU" sz="2000" dirty="0">
                <a:latin typeface="+mj-lt"/>
              </a:rPr>
              <a:t>(Биолог, так как он знает, что нарвал - это морское млекопитающее семейства дельфинов, марал - парнокопытное животное семейства оленей, гну - антилопа, рой - пчелиная семья.)</a:t>
            </a:r>
          </a:p>
          <a:p>
            <a:r>
              <a:rPr lang="ru-RU" sz="2000" dirty="0">
                <a:latin typeface="+mj-lt"/>
              </a:rPr>
              <a:t>◘ Кто пишет фразу «держи  дерево» слитно, одним словом? </a:t>
            </a:r>
          </a:p>
          <a:p>
            <a:r>
              <a:rPr lang="ru-RU" sz="2000" dirty="0">
                <a:latin typeface="+mj-lt"/>
              </a:rPr>
              <a:t>(Ботаники, держидерево - ветвистый кустарник семейства крушиновых.) </a:t>
            </a:r>
          </a:p>
          <a:p>
            <a:r>
              <a:rPr lang="ru-RU" sz="2000" dirty="0">
                <a:latin typeface="+mj-lt"/>
              </a:rPr>
              <a:t>◘ Как правильно писать: «бобр» или «бобёр»?</a:t>
            </a:r>
          </a:p>
          <a:p>
            <a:r>
              <a:rPr lang="ru-RU" sz="2000" dirty="0">
                <a:latin typeface="+mj-lt"/>
              </a:rPr>
              <a:t>  (Если хотите написать название животного-грызуна, то пишите «бобр», а если говорите про его  мех или воротник из него, то пишите «бобёр». Буква «Ё» превращает живого бобра в воротник</a:t>
            </a:r>
            <a:r>
              <a:rPr lang="ru-RU" sz="2000" dirty="0" smtClean="0">
                <a:latin typeface="+mj-lt"/>
              </a:rPr>
              <a:t>!)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063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◘ Правильно ли написал ученик, что «</a:t>
            </a:r>
            <a:r>
              <a:rPr lang="ru-RU" sz="2400" dirty="0" err="1">
                <a:latin typeface="+mj-lt"/>
              </a:rPr>
              <a:t>косатка</a:t>
            </a:r>
            <a:r>
              <a:rPr lang="ru-RU" sz="2400" dirty="0">
                <a:latin typeface="+mj-lt"/>
              </a:rPr>
              <a:t> - это деревенская ласточка»?  </a:t>
            </a:r>
          </a:p>
          <a:p>
            <a:r>
              <a:rPr lang="ru-RU" sz="2400" dirty="0">
                <a:latin typeface="+mj-lt"/>
              </a:rPr>
              <a:t>(Нет, </a:t>
            </a:r>
            <a:r>
              <a:rPr lang="ru-RU" sz="2400" dirty="0" err="1">
                <a:latin typeface="+mj-lt"/>
              </a:rPr>
              <a:t>косатка</a:t>
            </a:r>
            <a:r>
              <a:rPr lang="ru-RU" sz="2400" dirty="0">
                <a:latin typeface="+mj-lt"/>
              </a:rPr>
              <a:t> - это крупный хищный дельфин, а деревенская ласточка - это касатка. Из-за одной буквы ласточка может оказаться в океане! А что будет, если в письме к любимой девушке вы назовёте её ласково «</a:t>
            </a:r>
            <a:r>
              <a:rPr lang="ru-RU" sz="2400" dirty="0" err="1">
                <a:latin typeface="+mj-lt"/>
              </a:rPr>
              <a:t>косаточкой</a:t>
            </a:r>
            <a:r>
              <a:rPr lang="ru-RU" sz="2400" dirty="0">
                <a:latin typeface="+mj-lt"/>
              </a:rPr>
              <a:t>»?!)</a:t>
            </a:r>
          </a:p>
          <a:p>
            <a:r>
              <a:rPr lang="ru-RU" sz="2400" dirty="0">
                <a:latin typeface="+mj-lt"/>
              </a:rPr>
              <a:t>◘ Правильно ли написано слово «</a:t>
            </a:r>
            <a:r>
              <a:rPr lang="ru-RU" sz="2400" dirty="0" err="1">
                <a:latin typeface="+mj-lt"/>
              </a:rPr>
              <a:t>телифон</a:t>
            </a:r>
            <a:r>
              <a:rPr lang="ru-RU" sz="2400" dirty="0">
                <a:latin typeface="+mj-lt"/>
              </a:rPr>
              <a:t>»?</a:t>
            </a:r>
          </a:p>
          <a:p>
            <a:r>
              <a:rPr lang="ru-RU" sz="2400" dirty="0">
                <a:latin typeface="+mj-lt"/>
              </a:rPr>
              <a:t>(Да, если речь идёт о тропическом паукообразном хищнике.) </a:t>
            </a:r>
          </a:p>
          <a:p>
            <a:r>
              <a:rPr lang="ru-RU" sz="2400" dirty="0">
                <a:latin typeface="+mj-lt"/>
              </a:rPr>
              <a:t>◘ Правильно ли написано слово «</a:t>
            </a:r>
            <a:r>
              <a:rPr lang="ru-RU" sz="2400" dirty="0" err="1">
                <a:latin typeface="+mj-lt"/>
              </a:rPr>
              <a:t>каретта</a:t>
            </a:r>
            <a:r>
              <a:rPr lang="ru-RU" sz="2400" dirty="0">
                <a:latin typeface="+mj-lt"/>
              </a:rPr>
              <a:t>»?</a:t>
            </a:r>
          </a:p>
          <a:p>
            <a:r>
              <a:rPr lang="ru-RU" sz="2400" dirty="0">
                <a:latin typeface="+mj-lt"/>
              </a:rPr>
              <a:t>(Да, если речь идёт о морской черепахе из тропических </a:t>
            </a:r>
            <a:r>
              <a:rPr lang="ru-RU" sz="2400" dirty="0" smtClean="0">
                <a:latin typeface="+mj-lt"/>
              </a:rPr>
              <a:t>морей)</a:t>
            </a:r>
            <a:endParaRPr lang="ru-RU" sz="2400" dirty="0">
              <a:latin typeface="+mj-lt"/>
            </a:endParaRPr>
          </a:p>
          <a:p>
            <a:r>
              <a:rPr lang="ru-RU" sz="2400" i="1" dirty="0">
                <a:latin typeface="+mj-lt"/>
              </a:rPr>
              <a:t> 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280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229600" cy="5721350"/>
          </a:xfrm>
        </p:spPr>
        <p:txBody>
          <a:bodyPr/>
          <a:lstStyle/>
          <a:p>
            <a:r>
              <a:rPr lang="ru-RU" dirty="0"/>
              <a:t>1. </a:t>
            </a:r>
            <a:r>
              <a:rPr lang="ru-RU" sz="4000" dirty="0"/>
              <a:t>Этому замечательному прыгуну его хвост помогает держать равновесие.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65" y="2708920"/>
            <a:ext cx="356016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88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3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+mj-lt"/>
              </a:rPr>
              <a:t>2. На хвосте этого представителя семейства кошачьих есть пушистая кисточка, а в ней острый коготь.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17" y="3099728"/>
            <a:ext cx="1894616" cy="256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+mj-lt"/>
              </a:rPr>
              <a:t>3. Его хвостик летом серый, а зимой белый.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32643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0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1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+mj-lt"/>
              </a:rPr>
              <a:t>4. Ее хвост похож на хлыст, им здорово отгонять кусачих насекомых.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5"/>
            <a:ext cx="2907697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1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3"/>
            <a:ext cx="84969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+mj-lt"/>
              </a:rPr>
              <a:t>5</a:t>
            </a:r>
            <a:r>
              <a:rPr lang="ru-RU" sz="4000" dirty="0" smtClean="0">
                <a:latin typeface="+mj-lt"/>
              </a:rPr>
              <a:t>. </a:t>
            </a:r>
            <a:r>
              <a:rPr lang="ru-RU" sz="3600" dirty="0">
                <a:latin typeface="+mj-lt"/>
              </a:rPr>
              <a:t>Ее пушистый рыжий хвостик весело мелькает между зеленых веток и служит своей хозяйке парашютом во время прыжков.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334117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7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9063" y="2204864"/>
            <a:ext cx="72282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i="1" dirty="0">
                <a:latin typeface="+mj-lt"/>
              </a:rPr>
              <a:t>2 тур </a:t>
            </a:r>
            <a:r>
              <a:rPr lang="ru-RU" sz="4400" i="1" dirty="0" smtClean="0">
                <a:latin typeface="+mj-lt"/>
              </a:rPr>
              <a:t>Викторина</a:t>
            </a:r>
          </a:p>
          <a:p>
            <a:pPr algn="ctr"/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>
                <a:latin typeface="+mj-lt"/>
              </a:rPr>
              <a:t>«Кто как разговаривает»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2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– </a:t>
            </a:r>
            <a:r>
              <a:rPr lang="ru-RU" sz="3000" dirty="0"/>
              <a:t>медведь…</a:t>
            </a:r>
          </a:p>
          <a:p>
            <a:r>
              <a:rPr lang="ru-RU" sz="2800" dirty="0"/>
              <a:t>– коза… </a:t>
            </a:r>
          </a:p>
          <a:p>
            <a:r>
              <a:rPr lang="ru-RU" sz="2800" dirty="0"/>
              <a:t>– конь… </a:t>
            </a:r>
          </a:p>
          <a:p>
            <a:r>
              <a:rPr lang="ru-RU" sz="2800" dirty="0"/>
              <a:t>– свинья…</a:t>
            </a:r>
          </a:p>
          <a:p>
            <a:r>
              <a:rPr lang="ru-RU" sz="2800" dirty="0"/>
              <a:t>– олень…</a:t>
            </a:r>
          </a:p>
          <a:p>
            <a:r>
              <a:rPr lang="ru-RU" sz="2800" dirty="0"/>
              <a:t>– слон…</a:t>
            </a:r>
          </a:p>
          <a:p>
            <a:r>
              <a:rPr lang="ru-RU" sz="2800" dirty="0"/>
              <a:t>– комар… </a:t>
            </a:r>
          </a:p>
          <a:p>
            <a:r>
              <a:rPr lang="ru-RU" sz="2800" dirty="0"/>
              <a:t>– кузнечик…</a:t>
            </a:r>
          </a:p>
          <a:p>
            <a:r>
              <a:rPr lang="ru-RU" sz="2800" dirty="0"/>
              <a:t>–шмель</a:t>
            </a:r>
            <a:r>
              <a:rPr lang="ru-RU" dirty="0"/>
              <a:t>… </a:t>
            </a:r>
          </a:p>
          <a:p>
            <a:r>
              <a:rPr lang="ru-RU" sz="3000" dirty="0"/>
              <a:t>– пчела…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– голубь</a:t>
            </a:r>
            <a:r>
              <a:rPr lang="ru-RU" sz="2800" b="1" dirty="0"/>
              <a:t>…                                        </a:t>
            </a:r>
          </a:p>
          <a:p>
            <a:r>
              <a:rPr lang="ru-RU" sz="2800" dirty="0"/>
              <a:t>– глухарь…</a:t>
            </a:r>
          </a:p>
          <a:p>
            <a:r>
              <a:rPr lang="ru-RU" sz="2800" dirty="0"/>
              <a:t>– утка– </a:t>
            </a:r>
          </a:p>
          <a:p>
            <a:r>
              <a:rPr lang="ru-RU" sz="2800" dirty="0"/>
              <a:t>- филин…</a:t>
            </a:r>
          </a:p>
          <a:p>
            <a:r>
              <a:rPr lang="ru-RU" sz="2800" dirty="0"/>
              <a:t>– гусь…</a:t>
            </a:r>
          </a:p>
          <a:p>
            <a:r>
              <a:rPr lang="ru-RU" sz="2800" dirty="0"/>
              <a:t>– журавль…</a:t>
            </a:r>
          </a:p>
          <a:p>
            <a:r>
              <a:rPr lang="ru-RU" sz="2800" dirty="0"/>
              <a:t>– воробей…</a:t>
            </a:r>
          </a:p>
          <a:p>
            <a:r>
              <a:rPr lang="ru-RU" sz="2800" dirty="0"/>
              <a:t>– ворона…</a:t>
            </a:r>
          </a:p>
          <a:p>
            <a:r>
              <a:rPr lang="ru-RU" sz="2800" dirty="0"/>
              <a:t> – индюк…</a:t>
            </a:r>
          </a:p>
          <a:p>
            <a:r>
              <a:rPr lang="ru-RU" sz="2800" dirty="0"/>
              <a:t>– лиса…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59216" cy="133955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r>
              <a:rPr lang="ru-RU" sz="1800" dirty="0">
                <a:latin typeface="+mj-lt"/>
              </a:rPr>
              <a:t/>
            </a:r>
            <a:br>
              <a:rPr lang="ru-RU" sz="1800" dirty="0">
                <a:latin typeface="+mj-lt"/>
              </a:rPr>
            </a:br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r>
              <a:rPr lang="ru-RU" sz="1800" dirty="0">
                <a:latin typeface="+mj-lt"/>
              </a:rPr>
              <a:t/>
            </a:r>
            <a:br>
              <a:rPr lang="ru-RU" sz="1800" dirty="0">
                <a:latin typeface="+mj-lt"/>
              </a:rPr>
            </a:br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Задание </a:t>
            </a:r>
            <a:r>
              <a:rPr lang="ru-RU" sz="1600" dirty="0">
                <a:latin typeface="+mj-lt"/>
              </a:rPr>
              <a:t>– вспомните, как «разговаривают» следующие птицы и звери:</a:t>
            </a:r>
            <a:br>
              <a:rPr lang="ru-RU" sz="1600" dirty="0">
                <a:latin typeface="+mj-lt"/>
              </a:rPr>
            </a:b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74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</TotalTime>
  <Words>1417</Words>
  <Application>Microsoft Office PowerPoint</Application>
  <PresentationFormat>Экран (4:3)</PresentationFormat>
  <Paragraphs>155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Задание – вспомните, как «разговаривают» следующие птицы и звери: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Максим</cp:lastModifiedBy>
  <cp:revision>25</cp:revision>
  <dcterms:created xsi:type="dcterms:W3CDTF">2012-12-05T15:36:13Z</dcterms:created>
  <dcterms:modified xsi:type="dcterms:W3CDTF">2014-12-21T16:12:04Z</dcterms:modified>
</cp:coreProperties>
</file>