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Достопримечательности стран ми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799288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1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8092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6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66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8092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0485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1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8092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7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806489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8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13690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89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1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34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529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3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Задание. Узнайте достопримечательность по фото и напишите ответ по форме: «название – страна – стол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0" y="620688"/>
            <a:ext cx="835292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73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9694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0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35292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53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2493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Проверь себя № п/п Название 1 Эйфелева башня 2 Страна Столица Франция 3 Кремль, Красная площадь Большой барьерный риф Париж 4 Россия Москва Биг - Бен 5 Австралия Канберра Статуя Свободы 6 Великобритания Статуя Христа Спасителя 7 Лондон США Вашингтон Пизанская башня Бразилия 8 Пирамида Хеопса Италия Бразилиа 9 Озеро Байкал Рим Египет 10 Каир Россия Великая Китайская стена Москва Китай Пек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13690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37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Проверь себя № п/п Название 11 Тадж-Махал 12 Страна Столица Индия 13 Колизей Гранд каньон Дели 14 Италия Рим Рейхстаг 15 США Вашингтон Фонтаны Петергофа 16 ФРГ Сфинкс 17 Берлин Россия Москва Сиднейский оперный театр Египет 18 Белый дом Австралия Каир 19 Долина гейзеров Канберра США 20 Вашингтон Россия Ласточкино гнездо Москва Россия Моск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52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35292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9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00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84887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98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8092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5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42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0648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47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0</Words>
  <Application>Microsoft Office PowerPoint</Application>
  <PresentationFormat>Экран (4:3)</PresentationFormat>
  <Paragraphs>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3</cp:revision>
  <dcterms:created xsi:type="dcterms:W3CDTF">2019-03-12T15:49:43Z</dcterms:created>
  <dcterms:modified xsi:type="dcterms:W3CDTF">2019-03-20T09:22:42Z</dcterms:modified>
</cp:coreProperties>
</file>