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8;&#1088;&#1072;\Desktop\&#1053;&#1086;&#1074;&#1072;&#1103;%20&#1087;&#1072;&#1087;&#1082;&#1072;\1%20&#1078;&#1076;&#1080;%20&#1084;&#1077;&#1085;&#1103;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8;&#1088;&#1072;\Desktop\&#1053;&#1086;&#1074;&#1072;&#1103;%20&#1087;&#1072;&#1087;&#1082;&#1072;\2%20&#1079;&#1077;&#1084;&#1083;&#1103;&#1085;&#1082;&#1072;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8;&#1088;&#1072;\Desktop\&#1053;&#1086;&#1074;&#1072;&#1103;%20&#1087;&#1072;&#1087;&#1082;&#1072;\3%20-%20&#1046;&#1091;&#1088;&#1072;&#1074;&#1083;&#1080;%20(%20&#1052;.&#1041;&#1077;&#1088;&#1085;&#1077;&#1089;).mp3" TargetMode="Externa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1880804/a6e8701d-ed90-49c2-a783-c7731fe801aa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9575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1928802"/>
            <a:ext cx="68198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Поэзия о Великой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Отечественной войне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avatars.mds.yandex.net/get-pdb/1519478/12f33cd8-8027-443e-90f0-3be5d19850db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285728"/>
            <a:ext cx="649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Давайте подумаем…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571612"/>
            <a:ext cx="826972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Какую роль играла в годы</a:t>
            </a:r>
          </a:p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войны поэзия?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714752"/>
            <a:ext cx="957266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Почему сегодня для людей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важна </a:t>
            </a:r>
          </a:p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э</a:t>
            </a:r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та поэзия?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 descr="https://ds05.infourok.ru/uploads/ex/0a7b/000ba33a-ed65c3a0/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596" y="500042"/>
            <a:ext cx="82153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Тематика стихотворений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 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войне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143116"/>
            <a:ext cx="864399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1.Тема героизма и мужества</a:t>
            </a:r>
          </a:p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</a:t>
            </a:r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юдей на войне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786190"/>
            <a:ext cx="58008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2.Тема любви, ожидания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43240" y="4786322"/>
            <a:ext cx="52481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Тема вечной памяти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Ира\Desktop\Новая папка\1анна ахмат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86380" y="4286256"/>
            <a:ext cx="432932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Анна</a:t>
            </a:r>
          </a:p>
          <a:p>
            <a:pPr algn="ctr"/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Ахматова</a:t>
            </a:r>
            <a:endParaRPr lang="ru-RU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Ира\Desktop\Новая папка\2 константин симон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428604"/>
            <a:ext cx="411394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Константин </a:t>
            </a:r>
          </a:p>
          <a:p>
            <a:pPr algn="ctr"/>
            <a:r>
              <a:rPr lang="ru-RU" sz="6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Симонов</a:t>
            </a:r>
            <a:endParaRPr lang="ru-RU" sz="6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1 жди меня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86710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8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6" name="Picture 4" descr="https://cdn.fishki.net/upload/post/201510/13/1696573/19-08-2015-06-57-38-0009-008-aleksej-surkov-kotoromu-posvjascheno-stikhotvorenie-konstantina-simonov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00496" y="0"/>
            <a:ext cx="4820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Алексей Сурков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2 землянка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s://ds05.infourok.ru/uploads/ex/0a7b/000ba33a-ed65c3a0/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</p:spPr>
      </p:pic>
      <p:pic>
        <p:nvPicPr>
          <p:cNvPr id="20483" name="Picture 3" descr="C:\Users\Ира\Desktop\Новая папка\5 Садак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058" y="1714528"/>
            <a:ext cx="3810000" cy="507205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57224" y="0"/>
            <a:ext cx="7552772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Садако-памятник жертвам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дерной атаки в Японии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в 1945г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C:\Users\Ира\Desktop\Новая папка\4 расул газматов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34" y="285728"/>
            <a:ext cx="28137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Расул </a:t>
            </a:r>
          </a:p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Газматов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3 - Журавли ( М.Бернес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15338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26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506" name="AutoShape 2" descr="https://www.zastavki.com/pictures/originals/2018Holidays___May_9_Template_of_the_greeting_card_for_Victory_Day_on_May_9_124043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https://www.zastavki.com/pictures/originals/2018Holidays___May_9_Template_of_the_greeting_card_for_Victory_Day_on_May_9_124043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https://www.zastavki.com/pictures/originals/2018Holidays___May_9_Template_of_the_greeting_card_for_Victory_Day_on_May_9_124043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2" name="Picture 8" descr="https://fs00.infourok.ru/images/doc/261/266803/im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85984" y="1643050"/>
            <a:ext cx="37994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 помню…..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19877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14744" y="2928934"/>
            <a:ext cx="3929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 горжусь….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68</Words>
  <PresentationFormat>Экран (4:3)</PresentationFormat>
  <Paragraphs>25</Paragraphs>
  <Slides>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Ира</dc:creator>
  <cp:lastModifiedBy>Ира</cp:lastModifiedBy>
  <cp:revision>16</cp:revision>
  <dcterms:created xsi:type="dcterms:W3CDTF">2020-01-20T18:14:02Z</dcterms:created>
  <dcterms:modified xsi:type="dcterms:W3CDTF">2020-01-27T07:17:55Z</dcterms:modified>
</cp:coreProperties>
</file>