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28596" y="2428868"/>
            <a:ext cx="829233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Игра «Комплименты</a:t>
            </a:r>
            <a:endParaRPr lang="ru-RU" sz="6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10178"/>
          </a:xfrm>
        </p:spPr>
        <p:txBody>
          <a:bodyPr/>
          <a:lstStyle/>
          <a:p>
            <a:r>
              <a:rPr lang="ru-RU" dirty="0" smtClean="0"/>
              <a:t>        а) «А ты </a:t>
            </a:r>
            <a:r>
              <a:rPr lang="ru-RU" dirty="0" err="1" smtClean="0"/>
              <a:t>кукушечка</a:t>
            </a:r>
            <a:r>
              <a:rPr lang="ru-RU" dirty="0" smtClean="0"/>
              <a:t>, мой свет,</a:t>
            </a:r>
          </a:p>
          <a:p>
            <a:r>
              <a:rPr lang="ru-RU" dirty="0" smtClean="0"/>
              <a:t>         Как тянешь плавно и протяжно:</a:t>
            </a:r>
          </a:p>
          <a:p>
            <a:r>
              <a:rPr lang="ru-RU" dirty="0" smtClean="0"/>
              <a:t>          Во всем лесу у нас такой певицы нет</a:t>
            </a:r>
            <a:r>
              <a:rPr lang="ru-RU" dirty="0" smtClean="0"/>
              <a:t>!»</a:t>
            </a:r>
            <a:endParaRPr lang="ru-RU" dirty="0" smtClean="0"/>
          </a:p>
          <a:p>
            <a:r>
              <a:rPr lang="ru-RU" dirty="0" smtClean="0"/>
              <a:t>        б) «Милая Золушка, ты очень добрая и трудолюбивая</a:t>
            </a:r>
            <a:r>
              <a:rPr lang="ru-RU" dirty="0" smtClean="0"/>
              <a:t>»</a:t>
            </a:r>
            <a:endParaRPr lang="ru-RU" dirty="0" smtClean="0"/>
          </a:p>
          <a:p>
            <a:r>
              <a:rPr lang="ru-RU" dirty="0" smtClean="0"/>
              <a:t>        в) «Милейшая, </a:t>
            </a:r>
            <a:r>
              <a:rPr lang="ru-RU" dirty="0" err="1" smtClean="0"/>
              <a:t>Бабулечка-Ягулечка</a:t>
            </a:r>
            <a:r>
              <a:rPr lang="ru-RU" dirty="0" smtClean="0"/>
              <a:t>, отвези меня в своей ступе за</a:t>
            </a:r>
          </a:p>
          <a:p>
            <a:r>
              <a:rPr lang="ru-RU" dirty="0" smtClean="0"/>
              <a:t>тридевять земель</a:t>
            </a:r>
            <a:r>
              <a:rPr lang="ru-RU" dirty="0" smtClean="0"/>
              <a:t>»</a:t>
            </a:r>
            <a:endParaRPr lang="ru-RU" dirty="0" smtClean="0"/>
          </a:p>
          <a:p>
            <a:r>
              <a:rPr lang="ru-RU" dirty="0" smtClean="0"/>
              <a:t>        г) - Папа, ты так здорово в прошлый раз накачал камеру! Я целый месяц</a:t>
            </a:r>
          </a:p>
          <a:p>
            <a:r>
              <a:rPr lang="ru-RU" dirty="0" smtClean="0"/>
              <a:t>катался. Помоги мне сегодня…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357166"/>
            <a:ext cx="8001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 данных отрывках  из произведений, высказываниях определите, где лесть, комплимент и похвала</a:t>
            </a: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д</a:t>
            </a:r>
            <a:r>
              <a:rPr lang="ru-RU" dirty="0" smtClean="0"/>
              <a:t>) - Бабуля, спасибо за обед. Все очень вкусно. Ты замечательно готовишь.</a:t>
            </a:r>
          </a:p>
          <a:p>
            <a:r>
              <a:rPr lang="ru-RU" dirty="0" smtClean="0"/>
              <a:t>            - Я рада это слышать. </a:t>
            </a:r>
          </a:p>
          <a:p>
            <a:r>
              <a:rPr lang="ru-RU" dirty="0" smtClean="0"/>
              <a:t>        е) Добрый друг Емеля, ты такой добрый, если бы еще не так любил лежать</a:t>
            </a:r>
          </a:p>
          <a:p>
            <a:r>
              <a:rPr lang="ru-RU" dirty="0" smtClean="0"/>
              <a:t>на печи, то всех, наверное, сделал бы счастливыми. </a:t>
            </a:r>
          </a:p>
          <a:p>
            <a:r>
              <a:rPr lang="ru-RU" dirty="0" smtClean="0"/>
              <a:t>ё) Видя Белоснежку, гномы воскликнули:</a:t>
            </a:r>
          </a:p>
          <a:p>
            <a:r>
              <a:rPr lang="ru-RU" dirty="0" smtClean="0"/>
              <a:t>– Какой прелестный ребёнок!</a:t>
            </a:r>
            <a:br>
              <a:rPr lang="ru-RU" dirty="0" smtClean="0"/>
            </a:br>
            <a:r>
              <a:rPr lang="ru-RU" dirty="0" smtClean="0"/>
              <a:t>– Какая красивая маленькая девочка! </a:t>
            </a:r>
          </a:p>
          <a:p>
            <a:r>
              <a:rPr lang="ru-RU" dirty="0" smtClean="0"/>
              <a:t>ж) – Как, Милый Петушок, поёшь ты громко важно!</a:t>
            </a:r>
          </a:p>
          <a:p>
            <a:r>
              <a:rPr lang="ru-RU" dirty="0" smtClean="0"/>
              <a:t>А ты, </a:t>
            </a:r>
            <a:r>
              <a:rPr lang="ru-RU" dirty="0" err="1" smtClean="0"/>
              <a:t>Кукушечка</a:t>
            </a:r>
            <a:r>
              <a:rPr lang="ru-RU" dirty="0" smtClean="0"/>
              <a:t>, мой свет,</a:t>
            </a:r>
            <a:br>
              <a:rPr lang="ru-RU" dirty="0" smtClean="0"/>
            </a:br>
            <a:r>
              <a:rPr lang="ru-RU" dirty="0" smtClean="0"/>
              <a:t>Как тянешь плавно и протяжно</a:t>
            </a:r>
            <a:r>
              <a:rPr lang="ru-RU" dirty="0" smtClean="0"/>
              <a:t>…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/>
          <a:lstStyle/>
          <a:p>
            <a:r>
              <a:rPr lang="ru-RU" dirty="0" err="1" smtClean="0"/>
              <a:t>з</a:t>
            </a:r>
            <a:r>
              <a:rPr lang="ru-RU" dirty="0" smtClean="0"/>
              <a:t>) Очаровательная Золушка!</a:t>
            </a:r>
            <a:br>
              <a:rPr lang="ru-RU" dirty="0" smtClean="0"/>
            </a:br>
            <a:r>
              <a:rPr lang="ru-RU" dirty="0" smtClean="0"/>
              <a:t>Наверное, ты всегда будешь счастлива, ведь ты такая добрая</a:t>
            </a:r>
          </a:p>
          <a:p>
            <a:r>
              <a:rPr lang="ru-RU" dirty="0" smtClean="0"/>
              <a:t>и трудолюбивая! (Комплемент)</a:t>
            </a:r>
          </a:p>
          <a:p>
            <a:r>
              <a:rPr lang="ru-RU" dirty="0" smtClean="0"/>
              <a:t>и) И лиса запела:</a:t>
            </a:r>
            <a:br>
              <a:rPr lang="ru-RU" dirty="0" smtClean="0"/>
            </a:br>
            <a:r>
              <a:rPr lang="ru-RU" dirty="0" smtClean="0"/>
              <a:t>Петя, Петя, Петушок,</a:t>
            </a:r>
            <a:br>
              <a:rPr lang="ru-RU" dirty="0" smtClean="0"/>
            </a:br>
            <a:r>
              <a:rPr lang="ru-RU" dirty="0" err="1" smtClean="0"/>
              <a:t>Маслена</a:t>
            </a:r>
            <a:r>
              <a:rPr lang="ru-RU" dirty="0" smtClean="0"/>
              <a:t> головушка,</a:t>
            </a:r>
            <a:br>
              <a:rPr lang="ru-RU" dirty="0" smtClean="0"/>
            </a:br>
            <a:r>
              <a:rPr lang="ru-RU" dirty="0" smtClean="0"/>
              <a:t>Шёлкова бородушка! (Лесть)</a:t>
            </a:r>
          </a:p>
          <a:p>
            <a:r>
              <a:rPr lang="ru-RU" dirty="0" smtClean="0"/>
              <a:t>Молодцы! Вы правильно ответили на все вопросы.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04088"/>
            <a:ext cx="9144000" cy="2439160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/>
              <a:t>Давайте скажем друг другу </a:t>
            </a:r>
            <a:br>
              <a:rPr lang="ru-RU" sz="6000" dirty="0" smtClean="0"/>
            </a:br>
            <a:r>
              <a:rPr lang="ru-RU" sz="6000" dirty="0" smtClean="0"/>
              <a:t>комплименты</a:t>
            </a:r>
            <a:endParaRPr lang="ru-RU" sz="6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● </a:t>
            </a:r>
            <a:r>
              <a:rPr lang="ru-RU" b="1" dirty="0" smtClean="0"/>
              <a:t>Игра «Подставь словечко».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Растет ледяная глыба от слова тёплого … </a:t>
            </a:r>
          </a:p>
          <a:p>
            <a:r>
              <a:rPr lang="ru-RU" dirty="0" smtClean="0"/>
              <a:t>Зазеленеет старый пень, когда услышит … </a:t>
            </a:r>
          </a:p>
          <a:p>
            <a:r>
              <a:rPr lang="ru-RU" dirty="0" smtClean="0"/>
              <a:t>Если больше есть не в силах, скажем маме мы </a:t>
            </a:r>
            <a:r>
              <a:rPr lang="ru-RU" dirty="0" smtClean="0"/>
              <a:t>….</a:t>
            </a:r>
            <a:endParaRPr lang="ru-RU" dirty="0" smtClean="0"/>
          </a:p>
          <a:p>
            <a:r>
              <a:rPr lang="ru-RU" dirty="0" smtClean="0"/>
              <a:t>Мальчик вежливый и развитый, говорит встречаясь … </a:t>
            </a:r>
          </a:p>
          <a:p>
            <a:r>
              <a:rPr lang="ru-RU" dirty="0" smtClean="0"/>
              <a:t>Когда нас бранят за шалости, говорим … </a:t>
            </a:r>
          </a:p>
          <a:p>
            <a:r>
              <a:rPr lang="ru-RU" dirty="0" smtClean="0"/>
              <a:t>И во Франции, и в Дании на прощание говорят </a:t>
            </a:r>
            <a:r>
              <a:rPr lang="ru-RU" dirty="0" smtClean="0"/>
              <a:t>…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85</Words>
  <PresentationFormat>Экран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Слайд 1</vt:lpstr>
      <vt:lpstr>Слайд 2</vt:lpstr>
      <vt:lpstr>Слайд 3</vt:lpstr>
      <vt:lpstr>Слайд 4</vt:lpstr>
      <vt:lpstr>Давайте скажем друг другу  комплименты</vt:lpstr>
      <vt:lpstr>● Игра «Подставь словечко».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Ира</dc:creator>
  <cp:lastModifiedBy>Ира</cp:lastModifiedBy>
  <cp:revision>2</cp:revision>
  <dcterms:created xsi:type="dcterms:W3CDTF">2022-04-05T19:15:44Z</dcterms:created>
  <dcterms:modified xsi:type="dcterms:W3CDTF">2022-04-05T19:26:45Z</dcterms:modified>
</cp:coreProperties>
</file>